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49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97" r:id="rId13"/>
    <p:sldId id="298" r:id="rId14"/>
    <p:sldId id="299" r:id="rId15"/>
    <p:sldId id="301" r:id="rId16"/>
    <p:sldId id="302" r:id="rId17"/>
    <p:sldId id="304" r:id="rId18"/>
    <p:sldId id="303" r:id="rId19"/>
    <p:sldId id="268" r:id="rId20"/>
    <p:sldId id="269" r:id="rId21"/>
    <p:sldId id="294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95" r:id="rId35"/>
    <p:sldId id="296" r:id="rId36"/>
    <p:sldId id="282" r:id="rId37"/>
    <p:sldId id="283" r:id="rId38"/>
    <p:sldId id="284" r:id="rId39"/>
    <p:sldId id="285" r:id="rId40"/>
    <p:sldId id="286" r:id="rId41"/>
    <p:sldId id="287" r:id="rId42"/>
    <p:sldId id="288" r:id="rId43"/>
    <p:sldId id="289" r:id="rId44"/>
    <p:sldId id="290" r:id="rId45"/>
    <p:sldId id="291" r:id="rId46"/>
    <p:sldId id="293" r:id="rId47"/>
    <p:sldId id="259" r:id="rId48"/>
  </p:sldIdLst>
  <p:sldSz cx="9144000" cy="5143500" type="screen16x9"/>
  <p:notesSz cx="6858000" cy="1609725"/>
  <p:embeddedFontLst>
    <p:embeddedFont>
      <p:font typeface="Average" panose="020B0604020202020204" charset="0"/>
      <p:regular r:id="rId50"/>
    </p:embeddedFont>
    <p:embeddedFont>
      <p:font typeface="Calibri" panose="020F0502020204030204" pitchFamily="34" charset="0"/>
      <p:regular r:id="rId51"/>
      <p:bold r:id="rId52"/>
      <p:italic r:id="rId53"/>
      <p:boldItalic r:id="rId54"/>
    </p:embeddedFont>
    <p:embeddedFont>
      <p:font typeface="Montserrat" panose="020B0604020202020204" charset="0"/>
      <p:regular r:id="rId55"/>
      <p:bold r:id="rId56"/>
      <p:italic r:id="rId57"/>
      <p:boldItalic r:id="rId58"/>
    </p:embeddedFont>
    <p:embeddedFont>
      <p:font typeface="Roboto Mono" pitchFamily="2" charset="0"/>
      <p:regular r:id="rId59"/>
      <p:bold r:id="rId60"/>
      <p:italic r:id="rId61"/>
      <p:boldItalic r:id="rId62"/>
    </p:embeddedFont>
    <p:embeddedFont>
      <p:font typeface="Rockwell" panose="02060603020205020403" pitchFamily="18" charset="0"/>
      <p:regular r:id="rId63"/>
      <p:bold r:id="rId64"/>
      <p:italic r:id="rId65"/>
      <p:boldItalic r:id="rId6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atthias Gehre" initials="" lastIdx="9" clrIdx="0"/>
  <p:cmAuthor id="1" name="Gábor Horváth" initials="" lastIdx="2" clrIdx="1"/>
  <p:cmAuthor id="2" name="Matthias Gehre" initials="MG" lastIdx="8" clrIdx="2">
    <p:extLst>
      <p:ext uri="{19B8F6BF-5375-455C-9EA6-DF929625EA0E}">
        <p15:presenceInfo xmlns:p15="http://schemas.microsoft.com/office/powerpoint/2012/main" userId="S::gehre@silexica.onmicrosoft.com::5ab709ed-4c8b-47f9-a32a-23212995dc4a" providerId="AD"/>
      </p:ext>
    </p:extLst>
  </p:cmAuthor>
  <p:cmAuthor id="3" name="Guest User" initials="GU" lastIdx="1" clrIdx="3">
    <p:extLst>
      <p:ext uri="{19B8F6BF-5375-455C-9EA6-DF929625EA0E}">
        <p15:presenceInfo xmlns:p15="http://schemas.microsoft.com/office/powerpoint/2012/main" userId="S::urn:spo:anon#9bb2c84dec71b0c5520d97efc810ba23f3e10df94770ecfc845bfc5f8a7661c6::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64BB17-4F29-8139-92B3-ADA6A78DEC8D}" v="22" dt="2019-09-17T18:32:37.046"/>
    <p1510:client id="{0CC8302E-61CF-4FB0-6D02-409BC0246084}" v="183" dt="2019-09-17T15:57:15"/>
    <p1510:client id="{11B4C2DE-9978-466D-907A-E57C5C655A82}" v="282" dt="2019-09-16T21:59:19.136"/>
    <p1510:client id="{2976FFA6-1EE5-1C57-9984-4013AC561056}" v="208" dt="2019-09-16T21:17:56.734"/>
    <p1510:client id="{4A12DF58-4FE1-6670-7F43-73573899CE78}" v="52" dt="2019-09-16T22:10:58.708"/>
    <p1510:client id="{594C457D-A086-44C9-B9EF-091B9C0206B9}" v="20" dt="2019-09-16T18:30:30.334"/>
    <p1510:client id="{777F9FD9-91AC-11A4-8080-F01075A882A4}" v="806" dt="2019-09-16T21:53:13.439"/>
    <p1510:client id="{86807B68-1ED4-B3CD-703E-47C684765DC3}" v="57" dt="2019-09-17T14:50:48.605"/>
    <p1510:client id="{8F5149CF-5283-C01B-CD91-F1BC8A0CA51A}" v="81" dt="2019-09-16T22:22:05.936"/>
    <p1510:client id="{B2E71169-412C-1AB2-6A4E-D37440CF5A59}" v="28" dt="2019-09-17T14:58:02.898"/>
    <p1510:client id="{C14B669B-5AE1-16F0-5DCD-FB250CE83D71}" v="184" dt="2019-09-16T19:36:13.631"/>
    <p1510:client id="{E6C947A4-3555-38A8-A501-8BB8A1F4ECF4}" v="949" dt="2019-09-17T22:00:54.8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885" autoAdjust="0"/>
  </p:normalViewPr>
  <p:slideViewPr>
    <p:cSldViewPr snapToGrid="0">
      <p:cViewPr>
        <p:scale>
          <a:sx n="112" d="100"/>
          <a:sy n="112" d="100"/>
        </p:scale>
        <p:origin x="180" y="39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63" Type="http://schemas.openxmlformats.org/officeDocument/2006/relationships/font" Target="fonts/font14.fntdata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66" Type="http://schemas.openxmlformats.org/officeDocument/2006/relationships/font" Target="fonts/font1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8.fntdata"/><Relationship Id="rId61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font" Target="fonts/font16.fntdata"/><Relationship Id="rId73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7.fntdata"/><Relationship Id="rId64" Type="http://schemas.openxmlformats.org/officeDocument/2006/relationships/font" Target="fonts/font15.fntdata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72" Type="http://schemas.microsoft.com/office/2016/11/relationships/changesInfo" Target="changesInfos/changesInfo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0.fntdata"/><Relationship Id="rId67" Type="http://schemas.openxmlformats.org/officeDocument/2006/relationships/commentAuthors" Target="commentAuthor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5.fntdata"/><Relationship Id="rId62" Type="http://schemas.openxmlformats.org/officeDocument/2006/relationships/font" Target="fonts/font13.fntdata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hias Gehre" userId="S::gehre@silexica.onmicrosoft.com::5ab709ed-4c8b-47f9-a32a-23212995dc4a" providerId="AD" clId="Web-{777F9FD9-91AC-11A4-8080-F01075A882A4}"/>
    <pc:docChg chg="modSld sldOrd">
      <pc:chgData name="Matthias Gehre" userId="S::gehre@silexica.onmicrosoft.com::5ab709ed-4c8b-47f9-a32a-23212995dc4a" providerId="AD" clId="Web-{777F9FD9-91AC-11A4-8080-F01075A882A4}" dt="2019-09-16T21:53:13.439" v="778" actId="20577"/>
      <pc:docMkLst>
        <pc:docMk/>
      </pc:docMkLst>
      <pc:sldChg chg="addSp delSp modSp modAnim addCm">
        <pc:chgData name="Matthias Gehre" userId="S::gehre@silexica.onmicrosoft.com::5ab709ed-4c8b-47f9-a32a-23212995dc4a" providerId="AD" clId="Web-{777F9FD9-91AC-11A4-8080-F01075A882A4}" dt="2019-09-16T20:51:05.018" v="72"/>
        <pc:sldMkLst>
          <pc:docMk/>
          <pc:sldMk cId="0" sldId="258"/>
        </pc:sldMkLst>
        <pc:spChg chg="mod">
          <ac:chgData name="Matthias Gehre" userId="S::gehre@silexica.onmicrosoft.com::5ab709ed-4c8b-47f9-a32a-23212995dc4a" providerId="AD" clId="Web-{777F9FD9-91AC-11A4-8080-F01075A882A4}" dt="2019-09-16T20:36:36.134" v="1" actId="20577"/>
          <ac:spMkLst>
            <pc:docMk/>
            <pc:sldMk cId="0" sldId="258"/>
            <ac:spMk id="75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777F9FD9-91AC-11A4-8080-F01075A882A4}" dt="2019-09-16T20:36:43.696" v="3" actId="20577"/>
          <ac:spMkLst>
            <pc:docMk/>
            <pc:sldMk cId="0" sldId="258"/>
            <ac:spMk id="80" creationId="{00000000-0000-0000-0000-000000000000}"/>
          </ac:spMkLst>
        </pc:spChg>
        <pc:picChg chg="add del mod">
          <ac:chgData name="Matthias Gehre" userId="S::gehre@silexica.onmicrosoft.com::5ab709ed-4c8b-47f9-a32a-23212995dc4a" providerId="AD" clId="Web-{777F9FD9-91AC-11A4-8080-F01075A882A4}" dt="2019-09-16T20:51:05.018" v="72"/>
          <ac:picMkLst>
            <pc:docMk/>
            <pc:sldMk cId="0" sldId="258"/>
            <ac:picMk id="2" creationId="{A417D035-4E1B-4581-B454-AF2B590CFE11}"/>
          </ac:picMkLst>
        </pc:picChg>
      </pc:sldChg>
      <pc:sldChg chg="ord delCm">
        <pc:chgData name="Matthias Gehre" userId="S::gehre@silexica.onmicrosoft.com::5ab709ed-4c8b-47f9-a32a-23212995dc4a" providerId="AD" clId="Web-{777F9FD9-91AC-11A4-8080-F01075A882A4}" dt="2019-09-16T21:26:51.052" v="492"/>
        <pc:sldMkLst>
          <pc:docMk/>
          <pc:sldMk cId="0" sldId="259"/>
        </pc:sldMkLst>
      </pc:sldChg>
      <pc:sldChg chg="delSp modSp delCm">
        <pc:chgData name="Matthias Gehre" userId="S::gehre@silexica.onmicrosoft.com::5ab709ed-4c8b-47f9-a32a-23212995dc4a" providerId="AD" clId="Web-{777F9FD9-91AC-11A4-8080-F01075A882A4}" dt="2019-09-16T20:59:03.453" v="184"/>
        <pc:sldMkLst>
          <pc:docMk/>
          <pc:sldMk cId="0" sldId="260"/>
        </pc:sldMkLst>
        <pc:spChg chg="mod">
          <ac:chgData name="Matthias Gehre" userId="S::gehre@silexica.onmicrosoft.com::5ab709ed-4c8b-47f9-a32a-23212995dc4a" providerId="AD" clId="Web-{777F9FD9-91AC-11A4-8080-F01075A882A4}" dt="2019-09-16T20:43:42.662" v="31" actId="1076"/>
          <ac:spMkLst>
            <pc:docMk/>
            <pc:sldMk cId="0" sldId="260"/>
            <ac:spMk id="6" creationId="{DD8B0C61-1B38-436B-92D8-1CD89D2E1D92}"/>
          </ac:spMkLst>
        </pc:spChg>
        <pc:spChg chg="mod">
          <ac:chgData name="Matthias Gehre" userId="S::gehre@silexica.onmicrosoft.com::5ab709ed-4c8b-47f9-a32a-23212995dc4a" providerId="AD" clId="Web-{777F9FD9-91AC-11A4-8080-F01075A882A4}" dt="2019-09-16T20:43:28.272" v="30"/>
          <ac:spMkLst>
            <pc:docMk/>
            <pc:sldMk cId="0" sldId="260"/>
            <ac:spMk id="7" creationId="{A6BB965B-27DF-4DEB-BE72-A00A5B2FD2AB}"/>
          </ac:spMkLst>
        </pc:spChg>
        <pc:picChg chg="del">
          <ac:chgData name="Matthias Gehre" userId="S::gehre@silexica.onmicrosoft.com::5ab709ed-4c8b-47f9-a32a-23212995dc4a" providerId="AD" clId="Web-{777F9FD9-91AC-11A4-8080-F01075A882A4}" dt="2019-09-16T20:41:06.148" v="18"/>
          <ac:picMkLst>
            <pc:docMk/>
            <pc:sldMk cId="0" sldId="260"/>
            <ac:picMk id="96" creationId="{00000000-0000-0000-0000-000000000000}"/>
          </ac:picMkLst>
        </pc:picChg>
        <pc:picChg chg="mod">
          <ac:chgData name="Matthias Gehre" userId="S::gehre@silexica.onmicrosoft.com::5ab709ed-4c8b-47f9-a32a-23212995dc4a" providerId="AD" clId="Web-{777F9FD9-91AC-11A4-8080-F01075A882A4}" dt="2019-09-16T20:43:57.943" v="32" actId="1076"/>
          <ac:picMkLst>
            <pc:docMk/>
            <pc:sldMk cId="0" sldId="260"/>
            <ac:picMk id="97" creationId="{00000000-0000-0000-0000-000000000000}"/>
          </ac:picMkLst>
        </pc:picChg>
      </pc:sldChg>
      <pc:sldChg chg="modSp modAnim">
        <pc:chgData name="Matthias Gehre" userId="S::gehre@silexica.onmicrosoft.com::5ab709ed-4c8b-47f9-a32a-23212995dc4a" providerId="AD" clId="Web-{777F9FD9-91AC-11A4-8080-F01075A882A4}" dt="2019-09-16T21:07:52.262" v="249" actId="20577"/>
        <pc:sldMkLst>
          <pc:docMk/>
          <pc:sldMk cId="0" sldId="261"/>
        </pc:sldMkLst>
        <pc:spChg chg="mod">
          <ac:chgData name="Matthias Gehre" userId="S::gehre@silexica.onmicrosoft.com::5ab709ed-4c8b-47f9-a32a-23212995dc4a" providerId="AD" clId="Web-{777F9FD9-91AC-11A4-8080-F01075A882A4}" dt="2019-09-16T21:07:52.262" v="249" actId="20577"/>
          <ac:spMkLst>
            <pc:docMk/>
            <pc:sldMk cId="0" sldId="261"/>
            <ac:spMk id="102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777F9FD9-91AC-11A4-8080-F01075A882A4}" dt="2019-09-16T21:07:56.777" v="251" actId="20577"/>
        <pc:sldMkLst>
          <pc:docMk/>
          <pc:sldMk cId="0" sldId="262"/>
        </pc:sldMkLst>
        <pc:spChg chg="mod">
          <ac:chgData name="Matthias Gehre" userId="S::gehre@silexica.onmicrosoft.com::5ab709ed-4c8b-47f9-a32a-23212995dc4a" providerId="AD" clId="Web-{777F9FD9-91AC-11A4-8080-F01075A882A4}" dt="2019-09-16T21:07:56.777" v="251" actId="20577"/>
          <ac:spMkLst>
            <pc:docMk/>
            <pc:sldMk cId="0" sldId="262"/>
            <ac:spMk id="117" creationId="{00000000-0000-0000-0000-000000000000}"/>
          </ac:spMkLst>
        </pc:spChg>
      </pc:sldChg>
      <pc:sldChg chg="modSp modAnim">
        <pc:chgData name="Matthias Gehre" userId="S::gehre@silexica.onmicrosoft.com::5ab709ed-4c8b-47f9-a32a-23212995dc4a" providerId="AD" clId="Web-{777F9FD9-91AC-11A4-8080-F01075A882A4}" dt="2019-09-16T21:08:02.215" v="253" actId="20577"/>
        <pc:sldMkLst>
          <pc:docMk/>
          <pc:sldMk cId="0" sldId="263"/>
        </pc:sldMkLst>
        <pc:spChg chg="mod">
          <ac:chgData name="Matthias Gehre" userId="S::gehre@silexica.onmicrosoft.com::5ab709ed-4c8b-47f9-a32a-23212995dc4a" providerId="AD" clId="Web-{777F9FD9-91AC-11A4-8080-F01075A882A4}" dt="2019-09-16T21:08:02.215" v="253" actId="20577"/>
          <ac:spMkLst>
            <pc:docMk/>
            <pc:sldMk cId="0" sldId="263"/>
            <ac:spMk id="132" creationId="{00000000-0000-0000-0000-000000000000}"/>
          </ac:spMkLst>
        </pc:spChg>
      </pc:sldChg>
      <pc:sldChg chg="modSp modAnim">
        <pc:chgData name="Matthias Gehre" userId="S::gehre@silexica.onmicrosoft.com::5ab709ed-4c8b-47f9-a32a-23212995dc4a" providerId="AD" clId="Web-{777F9FD9-91AC-11A4-8080-F01075A882A4}" dt="2019-09-16T21:08:15.715" v="255" actId="20577"/>
        <pc:sldMkLst>
          <pc:docMk/>
          <pc:sldMk cId="0" sldId="264"/>
        </pc:sldMkLst>
        <pc:spChg chg="mod">
          <ac:chgData name="Matthias Gehre" userId="S::gehre@silexica.onmicrosoft.com::5ab709ed-4c8b-47f9-a32a-23212995dc4a" providerId="AD" clId="Web-{777F9FD9-91AC-11A4-8080-F01075A882A4}" dt="2019-09-16T21:08:15.715" v="255" actId="20577"/>
          <ac:spMkLst>
            <pc:docMk/>
            <pc:sldMk cId="0" sldId="264"/>
            <ac:spMk id="147" creationId="{00000000-0000-0000-0000-000000000000}"/>
          </ac:spMkLst>
        </pc:spChg>
      </pc:sldChg>
      <pc:sldChg chg="modSp addAnim delAnim modAnim">
        <pc:chgData name="Matthias Gehre" userId="S::gehre@silexica.onmicrosoft.com::5ab709ed-4c8b-47f9-a32a-23212995dc4a" providerId="AD" clId="Web-{777F9FD9-91AC-11A4-8080-F01075A882A4}" dt="2019-09-16T21:53:13.439" v="778" actId="20577"/>
        <pc:sldMkLst>
          <pc:docMk/>
          <pc:sldMk cId="0" sldId="265"/>
        </pc:sldMkLst>
        <pc:spChg chg="mod">
          <ac:chgData name="Matthias Gehre" userId="S::gehre@silexica.onmicrosoft.com::5ab709ed-4c8b-47f9-a32a-23212995dc4a" providerId="AD" clId="Web-{777F9FD9-91AC-11A4-8080-F01075A882A4}" dt="2019-09-16T21:08:24.558" v="257" actId="20577"/>
          <ac:spMkLst>
            <pc:docMk/>
            <pc:sldMk cId="0" sldId="265"/>
            <ac:spMk id="160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777F9FD9-91AC-11A4-8080-F01075A882A4}" dt="2019-09-16T21:53:13.439" v="778" actId="20577"/>
          <ac:spMkLst>
            <pc:docMk/>
            <pc:sldMk cId="0" sldId="265"/>
            <ac:spMk id="161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777F9FD9-91AC-11A4-8080-F01075A882A4}" dt="2019-09-16T21:31:43.430" v="559"/>
        <pc:sldMkLst>
          <pc:docMk/>
          <pc:sldMk cId="0" sldId="266"/>
        </pc:sldMkLst>
        <pc:spChg chg="mod">
          <ac:chgData name="Matthias Gehre" userId="S::gehre@silexica.onmicrosoft.com::5ab709ed-4c8b-47f9-a32a-23212995dc4a" providerId="AD" clId="Web-{777F9FD9-91AC-11A4-8080-F01075A882A4}" dt="2019-09-16T21:31:43.430" v="559"/>
          <ac:spMkLst>
            <pc:docMk/>
            <pc:sldMk cId="0" sldId="266"/>
            <ac:spMk id="166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777F9FD9-91AC-11A4-8080-F01075A882A4}" dt="2019-09-16T21:08:30.246" v="259" actId="20577"/>
          <ac:spMkLst>
            <pc:docMk/>
            <pc:sldMk cId="0" sldId="266"/>
            <ac:spMk id="168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777F9FD9-91AC-11A4-8080-F01075A882A4}" dt="2019-09-16T21:52:48.408" v="773" actId="20577"/>
        <pc:sldMkLst>
          <pc:docMk/>
          <pc:sldMk cId="0" sldId="267"/>
        </pc:sldMkLst>
        <pc:spChg chg="mod">
          <ac:chgData name="Matthias Gehre" userId="S::gehre@silexica.onmicrosoft.com::5ab709ed-4c8b-47f9-a32a-23212995dc4a" providerId="AD" clId="Web-{777F9FD9-91AC-11A4-8080-F01075A882A4}" dt="2019-09-16T21:08:40.996" v="260" actId="20577"/>
          <ac:spMkLst>
            <pc:docMk/>
            <pc:sldMk cId="0" sldId="267"/>
            <ac:spMk id="173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777F9FD9-91AC-11A4-8080-F01075A882A4}" dt="2019-09-16T21:52:48.408" v="773" actId="20577"/>
          <ac:spMkLst>
            <pc:docMk/>
            <pc:sldMk cId="0" sldId="267"/>
            <ac:spMk id="174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777F9FD9-91AC-11A4-8080-F01075A882A4}" dt="2019-09-16T21:08:48.730" v="262" actId="20577"/>
        <pc:sldMkLst>
          <pc:docMk/>
          <pc:sldMk cId="0" sldId="268"/>
        </pc:sldMkLst>
        <pc:spChg chg="mod">
          <ac:chgData name="Matthias Gehre" userId="S::gehre@silexica.onmicrosoft.com::5ab709ed-4c8b-47f9-a32a-23212995dc4a" providerId="AD" clId="Web-{777F9FD9-91AC-11A4-8080-F01075A882A4}" dt="2019-09-16T21:08:48.730" v="262" actId="20577"/>
          <ac:spMkLst>
            <pc:docMk/>
            <pc:sldMk cId="0" sldId="268"/>
            <ac:spMk id="183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777F9FD9-91AC-11A4-8080-F01075A882A4}" dt="2019-09-16T21:08:53.886" v="264" actId="20577"/>
        <pc:sldMkLst>
          <pc:docMk/>
          <pc:sldMk cId="0" sldId="269"/>
        </pc:sldMkLst>
        <pc:spChg chg="mod">
          <ac:chgData name="Matthias Gehre" userId="S::gehre@silexica.onmicrosoft.com::5ab709ed-4c8b-47f9-a32a-23212995dc4a" providerId="AD" clId="Web-{777F9FD9-91AC-11A4-8080-F01075A882A4}" dt="2019-09-16T21:08:53.886" v="264" actId="20577"/>
          <ac:spMkLst>
            <pc:docMk/>
            <pc:sldMk cId="0" sldId="269"/>
            <ac:spMk id="191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777F9FD9-91AC-11A4-8080-F01075A882A4}" dt="2019-09-16T21:09:10.964" v="267" actId="20577"/>
        <pc:sldMkLst>
          <pc:docMk/>
          <pc:sldMk cId="0" sldId="270"/>
        </pc:sldMkLst>
        <pc:spChg chg="mod">
          <ac:chgData name="Matthias Gehre" userId="S::gehre@silexica.onmicrosoft.com::5ab709ed-4c8b-47f9-a32a-23212995dc4a" providerId="AD" clId="Web-{777F9FD9-91AC-11A4-8080-F01075A882A4}" dt="2019-09-16T21:09:10.964" v="267" actId="20577"/>
          <ac:spMkLst>
            <pc:docMk/>
            <pc:sldMk cId="0" sldId="270"/>
            <ac:spMk id="199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777F9FD9-91AC-11A4-8080-F01075A882A4}" dt="2019-09-16T20:47:58.754" v="53" actId="20577"/>
          <ac:spMkLst>
            <pc:docMk/>
            <pc:sldMk cId="0" sldId="270"/>
            <ac:spMk id="200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777F9FD9-91AC-11A4-8080-F01075A882A4}" dt="2019-09-16T21:09:18.199" v="269" actId="20577"/>
        <pc:sldMkLst>
          <pc:docMk/>
          <pc:sldMk cId="0" sldId="271"/>
        </pc:sldMkLst>
        <pc:spChg chg="mod">
          <ac:chgData name="Matthias Gehre" userId="S::gehre@silexica.onmicrosoft.com::5ab709ed-4c8b-47f9-a32a-23212995dc4a" providerId="AD" clId="Web-{777F9FD9-91AC-11A4-8080-F01075A882A4}" dt="2019-09-16T21:09:18.199" v="269" actId="20577"/>
          <ac:spMkLst>
            <pc:docMk/>
            <pc:sldMk cId="0" sldId="271"/>
            <ac:spMk id="207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777F9FD9-91AC-11A4-8080-F01075A882A4}" dt="2019-09-16T21:09:23.808" v="270" actId="20577"/>
        <pc:sldMkLst>
          <pc:docMk/>
          <pc:sldMk cId="0" sldId="272"/>
        </pc:sldMkLst>
        <pc:spChg chg="mod">
          <ac:chgData name="Matthias Gehre" userId="S::gehre@silexica.onmicrosoft.com::5ab709ed-4c8b-47f9-a32a-23212995dc4a" providerId="AD" clId="Web-{777F9FD9-91AC-11A4-8080-F01075A882A4}" dt="2019-09-16T21:09:23.808" v="270" actId="20577"/>
          <ac:spMkLst>
            <pc:docMk/>
            <pc:sldMk cId="0" sldId="272"/>
            <ac:spMk id="213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777F9FD9-91AC-11A4-8080-F01075A882A4}" dt="2019-09-16T21:09:34.902" v="271" actId="20577"/>
        <pc:sldMkLst>
          <pc:docMk/>
          <pc:sldMk cId="0" sldId="273"/>
        </pc:sldMkLst>
        <pc:spChg chg="mod">
          <ac:chgData name="Matthias Gehre" userId="S::gehre@silexica.onmicrosoft.com::5ab709ed-4c8b-47f9-a32a-23212995dc4a" providerId="AD" clId="Web-{777F9FD9-91AC-11A4-8080-F01075A882A4}" dt="2019-09-16T21:09:34.902" v="271" actId="20577"/>
          <ac:spMkLst>
            <pc:docMk/>
            <pc:sldMk cId="0" sldId="273"/>
            <ac:spMk id="228" creationId="{00000000-0000-0000-0000-000000000000}"/>
          </ac:spMkLst>
        </pc:spChg>
      </pc:sldChg>
      <pc:sldChg chg="modSp addAnim delAnim modAnim delCm modNotes">
        <pc:chgData name="Matthias Gehre" userId="S::gehre@silexica.onmicrosoft.com::5ab709ed-4c8b-47f9-a32a-23212995dc4a" providerId="AD" clId="Web-{777F9FD9-91AC-11A4-8080-F01075A882A4}" dt="2019-09-16T21:51:38.065" v="771" actId="20577"/>
        <pc:sldMkLst>
          <pc:docMk/>
          <pc:sldMk cId="0" sldId="274"/>
        </pc:sldMkLst>
        <pc:spChg chg="mod">
          <ac:chgData name="Matthias Gehre" userId="S::gehre@silexica.onmicrosoft.com::5ab709ed-4c8b-47f9-a32a-23212995dc4a" providerId="AD" clId="Web-{777F9FD9-91AC-11A4-8080-F01075A882A4}" dt="2019-09-16T21:09:44.620" v="272" actId="20577"/>
          <ac:spMkLst>
            <pc:docMk/>
            <pc:sldMk cId="0" sldId="274"/>
            <ac:spMk id="244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777F9FD9-91AC-11A4-8080-F01075A882A4}" dt="2019-09-16T21:51:38.065" v="771" actId="20577"/>
          <ac:spMkLst>
            <pc:docMk/>
            <pc:sldMk cId="0" sldId="274"/>
            <ac:spMk id="246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777F9FD9-91AC-11A4-8080-F01075A882A4}" dt="2019-09-16T21:09:49.855" v="273" actId="20577"/>
        <pc:sldMkLst>
          <pc:docMk/>
          <pc:sldMk cId="0" sldId="275"/>
        </pc:sldMkLst>
        <pc:spChg chg="mod">
          <ac:chgData name="Matthias Gehre" userId="S::gehre@silexica.onmicrosoft.com::5ab709ed-4c8b-47f9-a32a-23212995dc4a" providerId="AD" clId="Web-{777F9FD9-91AC-11A4-8080-F01075A882A4}" dt="2019-09-16T21:09:49.855" v="273" actId="20577"/>
          <ac:spMkLst>
            <pc:docMk/>
            <pc:sldMk cId="0" sldId="275"/>
            <ac:spMk id="251" creationId="{00000000-0000-0000-0000-000000000000}"/>
          </ac:spMkLst>
        </pc:spChg>
      </pc:sldChg>
      <pc:sldChg chg="modSp modAnim">
        <pc:chgData name="Matthias Gehre" userId="S::gehre@silexica.onmicrosoft.com::5ab709ed-4c8b-47f9-a32a-23212995dc4a" providerId="AD" clId="Web-{777F9FD9-91AC-11A4-8080-F01075A882A4}" dt="2019-09-16T21:09:58.386" v="274" actId="20577"/>
        <pc:sldMkLst>
          <pc:docMk/>
          <pc:sldMk cId="0" sldId="276"/>
        </pc:sldMkLst>
        <pc:spChg chg="mod">
          <ac:chgData name="Matthias Gehre" userId="S::gehre@silexica.onmicrosoft.com::5ab709ed-4c8b-47f9-a32a-23212995dc4a" providerId="AD" clId="Web-{777F9FD9-91AC-11A4-8080-F01075A882A4}" dt="2019-09-16T21:09:58.386" v="274" actId="20577"/>
          <ac:spMkLst>
            <pc:docMk/>
            <pc:sldMk cId="0" sldId="276"/>
            <ac:spMk id="258" creationId="{00000000-0000-0000-0000-000000000000}"/>
          </ac:spMkLst>
        </pc:spChg>
      </pc:sldChg>
      <pc:sldChg chg="modSp modAnim delCm">
        <pc:chgData name="Matthias Gehre" userId="S::gehre@silexica.onmicrosoft.com::5ab709ed-4c8b-47f9-a32a-23212995dc4a" providerId="AD" clId="Web-{777F9FD9-91AC-11A4-8080-F01075A882A4}" dt="2019-09-16T21:10:05.542" v="275" actId="20577"/>
        <pc:sldMkLst>
          <pc:docMk/>
          <pc:sldMk cId="0" sldId="277"/>
        </pc:sldMkLst>
        <pc:spChg chg="mod">
          <ac:chgData name="Matthias Gehre" userId="S::gehre@silexica.onmicrosoft.com::5ab709ed-4c8b-47f9-a32a-23212995dc4a" providerId="AD" clId="Web-{777F9FD9-91AC-11A4-8080-F01075A882A4}" dt="2019-09-16T21:10:05.542" v="275" actId="20577"/>
          <ac:spMkLst>
            <pc:docMk/>
            <pc:sldMk cId="0" sldId="277"/>
            <ac:spMk id="267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777F9FD9-91AC-11A4-8080-F01075A882A4}" dt="2019-09-16T20:51:25.956" v="77" actId="20577"/>
          <ac:spMkLst>
            <pc:docMk/>
            <pc:sldMk cId="0" sldId="277"/>
            <ac:spMk id="270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777F9FD9-91AC-11A4-8080-F01075A882A4}" dt="2019-09-16T21:10:14.323" v="277" actId="20577"/>
        <pc:sldMkLst>
          <pc:docMk/>
          <pc:sldMk cId="0" sldId="278"/>
        </pc:sldMkLst>
        <pc:spChg chg="mod">
          <ac:chgData name="Matthias Gehre" userId="S::gehre@silexica.onmicrosoft.com::5ab709ed-4c8b-47f9-a32a-23212995dc4a" providerId="AD" clId="Web-{777F9FD9-91AC-11A4-8080-F01075A882A4}" dt="2019-09-16T21:10:14.323" v="277" actId="20577"/>
          <ac:spMkLst>
            <pc:docMk/>
            <pc:sldMk cId="0" sldId="278"/>
            <ac:spMk id="277" creationId="{00000000-0000-0000-0000-000000000000}"/>
          </ac:spMkLst>
        </pc:spChg>
      </pc:sldChg>
      <pc:sldChg chg="modSp addCm">
        <pc:chgData name="Matthias Gehre" userId="S::gehre@silexica.onmicrosoft.com::5ab709ed-4c8b-47f9-a32a-23212995dc4a" providerId="AD" clId="Web-{777F9FD9-91AC-11A4-8080-F01075A882A4}" dt="2019-09-16T21:50:49.816" v="763"/>
        <pc:sldMkLst>
          <pc:docMk/>
          <pc:sldMk cId="0" sldId="279"/>
        </pc:sldMkLst>
        <pc:spChg chg="mod">
          <ac:chgData name="Matthias Gehre" userId="S::gehre@silexica.onmicrosoft.com::5ab709ed-4c8b-47f9-a32a-23212995dc4a" providerId="AD" clId="Web-{777F9FD9-91AC-11A4-8080-F01075A882A4}" dt="2019-09-16T21:10:17.933" v="278" actId="20577"/>
          <ac:spMkLst>
            <pc:docMk/>
            <pc:sldMk cId="0" sldId="279"/>
            <ac:spMk id="283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777F9FD9-91AC-11A4-8080-F01075A882A4}" dt="2019-09-16T21:50:00.566" v="762" actId="20577"/>
          <ac:spMkLst>
            <pc:docMk/>
            <pc:sldMk cId="0" sldId="279"/>
            <ac:spMk id="284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777F9FD9-91AC-11A4-8080-F01075A882A4}" dt="2019-09-16T21:49:27.707" v="748" actId="20577"/>
          <ac:spMkLst>
            <pc:docMk/>
            <pc:sldMk cId="0" sldId="279"/>
            <ac:spMk id="285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777F9FD9-91AC-11A4-8080-F01075A882A4}" dt="2019-09-16T21:10:28.433" v="279" actId="20577"/>
        <pc:sldMkLst>
          <pc:docMk/>
          <pc:sldMk cId="0" sldId="280"/>
        </pc:sldMkLst>
        <pc:spChg chg="mod">
          <ac:chgData name="Matthias Gehre" userId="S::gehre@silexica.onmicrosoft.com::5ab709ed-4c8b-47f9-a32a-23212995dc4a" providerId="AD" clId="Web-{777F9FD9-91AC-11A4-8080-F01075A882A4}" dt="2019-09-16T21:10:28.433" v="279" actId="20577"/>
          <ac:spMkLst>
            <pc:docMk/>
            <pc:sldMk cId="0" sldId="280"/>
            <ac:spMk id="292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777F9FD9-91AC-11A4-8080-F01075A882A4}" dt="2019-09-16T21:10:33.776" v="281" actId="20577"/>
        <pc:sldMkLst>
          <pc:docMk/>
          <pc:sldMk cId="0" sldId="281"/>
        </pc:sldMkLst>
        <pc:spChg chg="mod">
          <ac:chgData name="Matthias Gehre" userId="S::gehre@silexica.onmicrosoft.com::5ab709ed-4c8b-47f9-a32a-23212995dc4a" providerId="AD" clId="Web-{777F9FD9-91AC-11A4-8080-F01075A882A4}" dt="2019-09-16T21:10:33.776" v="281" actId="20577"/>
          <ac:spMkLst>
            <pc:docMk/>
            <pc:sldMk cId="0" sldId="281"/>
            <ac:spMk id="299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777F9FD9-91AC-11A4-8080-F01075A882A4}" dt="2019-09-16T21:10:44.589" v="283" actId="20577"/>
        <pc:sldMkLst>
          <pc:docMk/>
          <pc:sldMk cId="0" sldId="282"/>
        </pc:sldMkLst>
        <pc:spChg chg="mod">
          <ac:chgData name="Matthias Gehre" userId="S::gehre@silexica.onmicrosoft.com::5ab709ed-4c8b-47f9-a32a-23212995dc4a" providerId="AD" clId="Web-{777F9FD9-91AC-11A4-8080-F01075A882A4}" dt="2019-09-16T21:10:44.589" v="283" actId="20577"/>
          <ac:spMkLst>
            <pc:docMk/>
            <pc:sldMk cId="0" sldId="282"/>
            <ac:spMk id="307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777F9FD9-91AC-11A4-8080-F01075A882A4}" dt="2019-09-16T20:58:17.219" v="183" actId="1076"/>
          <ac:spMkLst>
            <pc:docMk/>
            <pc:sldMk cId="0" sldId="282"/>
            <ac:spMk id="309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777F9FD9-91AC-11A4-8080-F01075A882A4}" dt="2019-09-16T21:07:18.621" v="247" actId="20577"/>
        <pc:sldMkLst>
          <pc:docMk/>
          <pc:sldMk cId="0" sldId="283"/>
        </pc:sldMkLst>
        <pc:spChg chg="mod">
          <ac:chgData name="Matthias Gehre" userId="S::gehre@silexica.onmicrosoft.com::5ab709ed-4c8b-47f9-a32a-23212995dc4a" providerId="AD" clId="Web-{777F9FD9-91AC-11A4-8080-F01075A882A4}" dt="2019-09-16T21:07:18.621" v="247" actId="20577"/>
          <ac:spMkLst>
            <pc:docMk/>
            <pc:sldMk cId="0" sldId="283"/>
            <ac:spMk id="314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777F9FD9-91AC-11A4-8080-F01075A882A4}" dt="2019-09-16T21:06:37.888" v="240" actId="20577"/>
          <ac:spMkLst>
            <pc:docMk/>
            <pc:sldMk cId="0" sldId="283"/>
            <ac:spMk id="315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777F9FD9-91AC-11A4-8080-F01075A882A4}" dt="2019-09-16T21:10:55.729" v="285" actId="20577"/>
        <pc:sldMkLst>
          <pc:docMk/>
          <pc:sldMk cId="0" sldId="284"/>
        </pc:sldMkLst>
        <pc:spChg chg="mod">
          <ac:chgData name="Matthias Gehre" userId="S::gehre@silexica.onmicrosoft.com::5ab709ed-4c8b-47f9-a32a-23212995dc4a" providerId="AD" clId="Web-{777F9FD9-91AC-11A4-8080-F01075A882A4}" dt="2019-09-16T21:10:55.729" v="285" actId="20577"/>
          <ac:spMkLst>
            <pc:docMk/>
            <pc:sldMk cId="0" sldId="284"/>
            <ac:spMk id="321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777F9FD9-91AC-11A4-8080-F01075A882A4}" dt="2019-09-16T21:11:00.948" v="287" actId="20577"/>
        <pc:sldMkLst>
          <pc:docMk/>
          <pc:sldMk cId="0" sldId="285"/>
        </pc:sldMkLst>
        <pc:spChg chg="mod">
          <ac:chgData name="Matthias Gehre" userId="S::gehre@silexica.onmicrosoft.com::5ab709ed-4c8b-47f9-a32a-23212995dc4a" providerId="AD" clId="Web-{777F9FD9-91AC-11A4-8080-F01075A882A4}" dt="2019-09-16T21:11:00.948" v="287" actId="20577"/>
          <ac:spMkLst>
            <pc:docMk/>
            <pc:sldMk cId="0" sldId="285"/>
            <ac:spMk id="332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777F9FD9-91AC-11A4-8080-F01075A882A4}" dt="2019-09-16T21:00:59.640" v="213" actId="20577"/>
          <ac:spMkLst>
            <pc:docMk/>
            <pc:sldMk cId="0" sldId="285"/>
            <ac:spMk id="334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777F9FD9-91AC-11A4-8080-F01075A882A4}" dt="2019-09-16T21:01:19.374" v="216" actId="1076"/>
          <ac:spMkLst>
            <pc:docMk/>
            <pc:sldMk cId="0" sldId="285"/>
            <ac:spMk id="335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777F9FD9-91AC-11A4-8080-F01075A882A4}" dt="2019-09-16T21:01:13.577" v="214" actId="1076"/>
          <ac:spMkLst>
            <pc:docMk/>
            <pc:sldMk cId="0" sldId="285"/>
            <ac:spMk id="337" creationId="{00000000-0000-0000-0000-000000000000}"/>
          </ac:spMkLst>
        </pc:spChg>
        <pc:cxnChg chg="mod">
          <ac:chgData name="Matthias Gehre" userId="S::gehre@silexica.onmicrosoft.com::5ab709ed-4c8b-47f9-a32a-23212995dc4a" providerId="AD" clId="Web-{777F9FD9-91AC-11A4-8080-F01075A882A4}" dt="2019-09-16T21:01:19.374" v="217" actId="1076"/>
          <ac:cxnSpMkLst>
            <pc:docMk/>
            <pc:sldMk cId="0" sldId="285"/>
            <ac:cxnSpMk id="336" creationId="{00000000-0000-0000-0000-000000000000}"/>
          </ac:cxnSpMkLst>
        </pc:cxnChg>
        <pc:cxnChg chg="mod">
          <ac:chgData name="Matthias Gehre" userId="S::gehre@silexica.onmicrosoft.com::5ab709ed-4c8b-47f9-a32a-23212995dc4a" providerId="AD" clId="Web-{777F9FD9-91AC-11A4-8080-F01075A882A4}" dt="2019-09-16T21:01:13.577" v="215" actId="1076"/>
          <ac:cxnSpMkLst>
            <pc:docMk/>
            <pc:sldMk cId="0" sldId="285"/>
            <ac:cxnSpMk id="338" creationId="{00000000-0000-0000-0000-000000000000}"/>
          </ac:cxnSpMkLst>
        </pc:cxnChg>
      </pc:sldChg>
      <pc:sldChg chg="modSp">
        <pc:chgData name="Matthias Gehre" userId="S::gehre@silexica.onmicrosoft.com::5ab709ed-4c8b-47f9-a32a-23212995dc4a" providerId="AD" clId="Web-{777F9FD9-91AC-11A4-8080-F01075A882A4}" dt="2019-09-16T21:11:07.260" v="289" actId="20577"/>
        <pc:sldMkLst>
          <pc:docMk/>
          <pc:sldMk cId="0" sldId="286"/>
        </pc:sldMkLst>
        <pc:spChg chg="mod">
          <ac:chgData name="Matthias Gehre" userId="S::gehre@silexica.onmicrosoft.com::5ab709ed-4c8b-47f9-a32a-23212995dc4a" providerId="AD" clId="Web-{777F9FD9-91AC-11A4-8080-F01075A882A4}" dt="2019-09-16T21:11:07.260" v="289" actId="20577"/>
          <ac:spMkLst>
            <pc:docMk/>
            <pc:sldMk cId="0" sldId="286"/>
            <ac:spMk id="343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777F9FD9-91AC-11A4-8080-F01075A882A4}" dt="2019-09-16T21:03:53.404" v="227" actId="20577"/>
          <ac:spMkLst>
            <pc:docMk/>
            <pc:sldMk cId="0" sldId="286"/>
            <ac:spMk id="345" creationId="{00000000-0000-0000-0000-000000000000}"/>
          </ac:spMkLst>
        </pc:spChg>
        <pc:cxnChg chg="mod">
          <ac:chgData name="Matthias Gehre" userId="S::gehre@silexica.onmicrosoft.com::5ab709ed-4c8b-47f9-a32a-23212995dc4a" providerId="AD" clId="Web-{777F9FD9-91AC-11A4-8080-F01075A882A4}" dt="2019-09-16T21:04:02.560" v="228" actId="1076"/>
          <ac:cxnSpMkLst>
            <pc:docMk/>
            <pc:sldMk cId="0" sldId="286"/>
            <ac:cxnSpMk id="347" creationId="{00000000-0000-0000-0000-000000000000}"/>
          </ac:cxnSpMkLst>
        </pc:cxnChg>
      </pc:sldChg>
      <pc:sldChg chg="modSp">
        <pc:chgData name="Matthias Gehre" userId="S::gehre@silexica.onmicrosoft.com::5ab709ed-4c8b-47f9-a32a-23212995dc4a" providerId="AD" clId="Web-{777F9FD9-91AC-11A4-8080-F01075A882A4}" dt="2019-09-16T21:11:12.932" v="290" actId="20577"/>
        <pc:sldMkLst>
          <pc:docMk/>
          <pc:sldMk cId="0" sldId="287"/>
        </pc:sldMkLst>
        <pc:spChg chg="mod">
          <ac:chgData name="Matthias Gehre" userId="S::gehre@silexica.onmicrosoft.com::5ab709ed-4c8b-47f9-a32a-23212995dc4a" providerId="AD" clId="Web-{777F9FD9-91AC-11A4-8080-F01075A882A4}" dt="2019-09-16T21:11:12.932" v="290" actId="20577"/>
          <ac:spMkLst>
            <pc:docMk/>
            <pc:sldMk cId="0" sldId="287"/>
            <ac:spMk id="354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777F9FD9-91AC-11A4-8080-F01075A882A4}" dt="2019-09-16T21:11:21.448" v="291" actId="20577"/>
        <pc:sldMkLst>
          <pc:docMk/>
          <pc:sldMk cId="0" sldId="288"/>
        </pc:sldMkLst>
        <pc:spChg chg="mod">
          <ac:chgData name="Matthias Gehre" userId="S::gehre@silexica.onmicrosoft.com::5ab709ed-4c8b-47f9-a32a-23212995dc4a" providerId="AD" clId="Web-{777F9FD9-91AC-11A4-8080-F01075A882A4}" dt="2019-09-16T21:11:21.448" v="291" actId="20577"/>
          <ac:spMkLst>
            <pc:docMk/>
            <pc:sldMk cId="0" sldId="288"/>
            <ac:spMk id="360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777F9FD9-91AC-11A4-8080-F01075A882A4}" dt="2019-09-16T21:04:57.794" v="229" actId="1076"/>
          <ac:spMkLst>
            <pc:docMk/>
            <pc:sldMk cId="0" sldId="288"/>
            <ac:spMk id="367" creationId="{00000000-0000-0000-0000-000000000000}"/>
          </ac:spMkLst>
        </pc:spChg>
        <pc:cxnChg chg="mod">
          <ac:chgData name="Matthias Gehre" userId="S::gehre@silexica.onmicrosoft.com::5ab709ed-4c8b-47f9-a32a-23212995dc4a" providerId="AD" clId="Web-{777F9FD9-91AC-11A4-8080-F01075A882A4}" dt="2019-09-16T21:04:57.794" v="229" actId="1076"/>
          <ac:cxnSpMkLst>
            <pc:docMk/>
            <pc:sldMk cId="0" sldId="288"/>
            <ac:cxnSpMk id="369" creationId="{00000000-0000-0000-0000-000000000000}"/>
          </ac:cxnSpMkLst>
        </pc:cxnChg>
      </pc:sldChg>
      <pc:sldChg chg="modSp">
        <pc:chgData name="Matthias Gehre" userId="S::gehre@silexica.onmicrosoft.com::5ab709ed-4c8b-47f9-a32a-23212995dc4a" providerId="AD" clId="Web-{777F9FD9-91AC-11A4-8080-F01075A882A4}" dt="2019-09-16T21:11:27.963" v="292" actId="20577"/>
        <pc:sldMkLst>
          <pc:docMk/>
          <pc:sldMk cId="0" sldId="289"/>
        </pc:sldMkLst>
        <pc:spChg chg="mod">
          <ac:chgData name="Matthias Gehre" userId="S::gehre@silexica.onmicrosoft.com::5ab709ed-4c8b-47f9-a32a-23212995dc4a" providerId="AD" clId="Web-{777F9FD9-91AC-11A4-8080-F01075A882A4}" dt="2019-09-16T21:11:27.963" v="292" actId="20577"/>
          <ac:spMkLst>
            <pc:docMk/>
            <pc:sldMk cId="0" sldId="289"/>
            <ac:spMk id="380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777F9FD9-91AC-11A4-8080-F01075A882A4}" dt="2019-09-16T21:11:33.057" v="293" actId="20577"/>
        <pc:sldMkLst>
          <pc:docMk/>
          <pc:sldMk cId="0" sldId="290"/>
        </pc:sldMkLst>
        <pc:spChg chg="mod">
          <ac:chgData name="Matthias Gehre" userId="S::gehre@silexica.onmicrosoft.com::5ab709ed-4c8b-47f9-a32a-23212995dc4a" providerId="AD" clId="Web-{777F9FD9-91AC-11A4-8080-F01075A882A4}" dt="2019-09-16T21:11:33.057" v="293" actId="20577"/>
          <ac:spMkLst>
            <pc:docMk/>
            <pc:sldMk cId="0" sldId="290"/>
            <ac:spMk id="387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777F9FD9-91AC-11A4-8080-F01075A882A4}" dt="2019-09-16T21:06:30.028" v="237" actId="20577"/>
          <ac:spMkLst>
            <pc:docMk/>
            <pc:sldMk cId="0" sldId="290"/>
            <ac:spMk id="388" creationId="{00000000-0000-0000-0000-000000000000}"/>
          </ac:spMkLst>
        </pc:spChg>
      </pc:sldChg>
      <pc:sldChg chg="addSp delSp modSp addAnim modAnim delCm">
        <pc:chgData name="Matthias Gehre" userId="S::gehre@silexica.onmicrosoft.com::5ab709ed-4c8b-47f9-a32a-23212995dc4a" providerId="AD" clId="Web-{777F9FD9-91AC-11A4-8080-F01075A882A4}" dt="2019-09-16T21:39:44.192" v="699"/>
        <pc:sldMkLst>
          <pc:docMk/>
          <pc:sldMk cId="0" sldId="291"/>
        </pc:sldMkLst>
        <pc:spChg chg="add mod">
          <ac:chgData name="Matthias Gehre" userId="S::gehre@silexica.onmicrosoft.com::5ab709ed-4c8b-47f9-a32a-23212995dc4a" providerId="AD" clId="Web-{777F9FD9-91AC-11A4-8080-F01075A882A4}" dt="2019-09-16T21:39:44.192" v="699"/>
          <ac:spMkLst>
            <pc:docMk/>
            <pc:sldMk cId="0" sldId="291"/>
            <ac:spMk id="3" creationId="{AB094FA9-459E-4231-9839-2743E48F0942}"/>
          </ac:spMkLst>
        </pc:spChg>
        <pc:spChg chg="del">
          <ac:chgData name="Matthias Gehre" userId="S::gehre@silexica.onmicrosoft.com::5ab709ed-4c8b-47f9-a32a-23212995dc4a" providerId="AD" clId="Web-{777F9FD9-91AC-11A4-8080-F01075A882A4}" dt="2019-09-16T21:26:37.630" v="490"/>
          <ac:spMkLst>
            <pc:docMk/>
            <pc:sldMk cId="0" sldId="291"/>
            <ac:spMk id="394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777F9FD9-91AC-11A4-8080-F01075A882A4}" dt="2019-09-16T21:39:02.224" v="695" actId="20577"/>
          <ac:spMkLst>
            <pc:docMk/>
            <pc:sldMk cId="0" sldId="291"/>
            <ac:spMk id="396" creationId="{00000000-0000-0000-0000-000000000000}"/>
          </ac:spMkLst>
        </pc:spChg>
        <pc:spChg chg="del mod">
          <ac:chgData name="Matthias Gehre" userId="S::gehre@silexica.onmicrosoft.com::5ab709ed-4c8b-47f9-a32a-23212995dc4a" providerId="AD" clId="Web-{777F9FD9-91AC-11A4-8080-F01075A882A4}" dt="2019-09-16T21:26:35.771" v="489"/>
          <ac:spMkLst>
            <pc:docMk/>
            <pc:sldMk cId="0" sldId="291"/>
            <ac:spMk id="397" creationId="{00000000-0000-0000-0000-000000000000}"/>
          </ac:spMkLst>
        </pc:spChg>
        <pc:picChg chg="del">
          <ac:chgData name="Matthias Gehre" userId="S::gehre@silexica.onmicrosoft.com::5ab709ed-4c8b-47f9-a32a-23212995dc4a" providerId="AD" clId="Web-{777F9FD9-91AC-11A4-8080-F01075A882A4}" dt="2019-09-16T21:26:41.739" v="491"/>
          <ac:picMkLst>
            <pc:docMk/>
            <pc:sldMk cId="0" sldId="291"/>
            <ac:picMk id="395" creationId="{00000000-0000-0000-0000-000000000000}"/>
          </ac:picMkLst>
        </pc:picChg>
        <pc:picChg chg="del">
          <ac:chgData name="Matthias Gehre" userId="S::gehre@silexica.onmicrosoft.com::5ab709ed-4c8b-47f9-a32a-23212995dc4a" providerId="AD" clId="Web-{777F9FD9-91AC-11A4-8080-F01075A882A4}" dt="2019-09-16T21:06:05.700" v="233"/>
          <ac:picMkLst>
            <pc:docMk/>
            <pc:sldMk cId="0" sldId="291"/>
            <ac:picMk id="398" creationId="{00000000-0000-0000-0000-000000000000}"/>
          </ac:picMkLst>
        </pc:picChg>
        <pc:picChg chg="del">
          <ac:chgData name="Matthias Gehre" userId="S::gehre@silexica.onmicrosoft.com::5ab709ed-4c8b-47f9-a32a-23212995dc4a" providerId="AD" clId="Web-{777F9FD9-91AC-11A4-8080-F01075A882A4}" dt="2019-09-16T21:26:07.333" v="486"/>
          <ac:picMkLst>
            <pc:docMk/>
            <pc:sldMk cId="0" sldId="291"/>
            <ac:picMk id="399" creationId="{00000000-0000-0000-0000-000000000000}"/>
          </ac:picMkLst>
        </pc:picChg>
        <pc:picChg chg="del">
          <ac:chgData name="Matthias Gehre" userId="S::gehre@silexica.onmicrosoft.com::5ab709ed-4c8b-47f9-a32a-23212995dc4a" providerId="AD" clId="Web-{777F9FD9-91AC-11A4-8080-F01075A882A4}" dt="2019-09-16T21:26:11.958" v="487"/>
          <ac:picMkLst>
            <pc:docMk/>
            <pc:sldMk cId="0" sldId="291"/>
            <ac:picMk id="401" creationId="{00000000-0000-0000-0000-000000000000}"/>
          </ac:picMkLst>
        </pc:picChg>
      </pc:sldChg>
      <pc:sldChg chg="addSp delSp modSp">
        <pc:chgData name="Matthias Gehre" userId="S::gehre@silexica.onmicrosoft.com::5ab709ed-4c8b-47f9-a32a-23212995dc4a" providerId="AD" clId="Web-{777F9FD9-91AC-11A4-8080-F01075A882A4}" dt="2019-09-16T21:11:58.979" v="300"/>
        <pc:sldMkLst>
          <pc:docMk/>
          <pc:sldMk cId="0" sldId="292"/>
        </pc:sldMkLst>
        <pc:spChg chg="add mod">
          <ac:chgData name="Matthias Gehre" userId="S::gehre@silexica.onmicrosoft.com::5ab709ed-4c8b-47f9-a32a-23212995dc4a" providerId="AD" clId="Web-{777F9FD9-91AC-11A4-8080-F01075A882A4}" dt="2019-09-16T21:11:58.979" v="300"/>
          <ac:spMkLst>
            <pc:docMk/>
            <pc:sldMk cId="0" sldId="292"/>
            <ac:spMk id="3" creationId="{DB435A0A-60F6-4995-98D0-D2CDCAAB1B4F}"/>
          </ac:spMkLst>
        </pc:spChg>
        <pc:spChg chg="del mod">
          <ac:chgData name="Matthias Gehre" userId="S::gehre@silexica.onmicrosoft.com::5ab709ed-4c8b-47f9-a32a-23212995dc4a" providerId="AD" clId="Web-{777F9FD9-91AC-11A4-8080-F01075A882A4}" dt="2019-09-16T21:11:58.979" v="300"/>
          <ac:spMkLst>
            <pc:docMk/>
            <pc:sldMk cId="0" sldId="292"/>
            <ac:spMk id="407" creationId="{00000000-0000-0000-0000-000000000000}"/>
          </ac:spMkLst>
        </pc:spChg>
      </pc:sldChg>
      <pc:sldChg chg="addSp delSp modSp">
        <pc:chgData name="Matthias Gehre" userId="S::gehre@silexica.onmicrosoft.com::5ab709ed-4c8b-47f9-a32a-23212995dc4a" providerId="AD" clId="Web-{777F9FD9-91AC-11A4-8080-F01075A882A4}" dt="2019-09-16T21:44:22.348" v="704" actId="20577"/>
        <pc:sldMkLst>
          <pc:docMk/>
          <pc:sldMk cId="637275126" sldId="293"/>
        </pc:sldMkLst>
        <pc:spChg chg="add mod">
          <ac:chgData name="Matthias Gehre" userId="S::gehre@silexica.onmicrosoft.com::5ab709ed-4c8b-47f9-a32a-23212995dc4a" providerId="AD" clId="Web-{777F9FD9-91AC-11A4-8080-F01075A882A4}" dt="2019-09-16T21:44:22.348" v="704" actId="20577"/>
          <ac:spMkLst>
            <pc:docMk/>
            <pc:sldMk cId="637275126" sldId="293"/>
            <ac:spMk id="3" creationId="{F3A55F9B-B768-48DB-AC93-189751535C8D}"/>
          </ac:spMkLst>
        </pc:spChg>
        <pc:spChg chg="add mod">
          <ac:chgData name="Matthias Gehre" userId="S::gehre@silexica.onmicrosoft.com::5ab709ed-4c8b-47f9-a32a-23212995dc4a" providerId="AD" clId="Web-{777F9FD9-91AC-11A4-8080-F01075A882A4}" dt="2019-09-16T21:19:27.382" v="457" actId="1076"/>
          <ac:spMkLst>
            <pc:docMk/>
            <pc:sldMk cId="637275126" sldId="293"/>
            <ac:spMk id="10" creationId="{6FBBE61E-DF21-47FA-935C-FBC261E50A76}"/>
          </ac:spMkLst>
        </pc:spChg>
        <pc:spChg chg="mod">
          <ac:chgData name="Matthias Gehre" userId="S::gehre@silexica.onmicrosoft.com::5ab709ed-4c8b-47f9-a32a-23212995dc4a" providerId="AD" clId="Web-{777F9FD9-91AC-11A4-8080-F01075A882A4}" dt="2019-09-16T21:13:07.447" v="319" actId="1076"/>
          <ac:spMkLst>
            <pc:docMk/>
            <pc:sldMk cId="637275126" sldId="293"/>
            <ac:spMk id="394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777F9FD9-91AC-11A4-8080-F01075A882A4}" dt="2019-09-16T21:11:45.823" v="296" actId="20577"/>
          <ac:spMkLst>
            <pc:docMk/>
            <pc:sldMk cId="637275126" sldId="293"/>
            <ac:spMk id="396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777F9FD9-91AC-11A4-8080-F01075A882A4}" dt="2019-09-16T21:27:02.067" v="494" actId="20577"/>
          <ac:spMkLst>
            <pc:docMk/>
            <pc:sldMk cId="637275126" sldId="293"/>
            <ac:spMk id="397" creationId="{00000000-0000-0000-0000-000000000000}"/>
          </ac:spMkLst>
        </pc:spChg>
        <pc:picChg chg="add mod">
          <ac:chgData name="Matthias Gehre" userId="S::gehre@silexica.onmicrosoft.com::5ab709ed-4c8b-47f9-a32a-23212995dc4a" providerId="AD" clId="Web-{777F9FD9-91AC-11A4-8080-F01075A882A4}" dt="2019-09-16T21:18:33.226" v="428" actId="1076"/>
          <ac:picMkLst>
            <pc:docMk/>
            <pc:sldMk cId="637275126" sldId="293"/>
            <ac:picMk id="2" creationId="{48E17504-A636-4B05-AC5F-5E1AC85FC89D}"/>
          </ac:picMkLst>
        </pc:picChg>
        <pc:picChg chg="add mod">
          <ac:chgData name="Matthias Gehre" userId="S::gehre@silexica.onmicrosoft.com::5ab709ed-4c8b-47f9-a32a-23212995dc4a" providerId="AD" clId="Web-{777F9FD9-91AC-11A4-8080-F01075A882A4}" dt="2019-09-16T21:20:43.428" v="458" actId="1076"/>
          <ac:picMkLst>
            <pc:docMk/>
            <pc:sldMk cId="637275126" sldId="293"/>
            <ac:picMk id="4" creationId="{7621BB70-D68D-4B25-A3B7-0ADCCA5407DF}"/>
          </ac:picMkLst>
        </pc:picChg>
        <pc:picChg chg="add mod">
          <ac:chgData name="Matthias Gehre" userId="S::gehre@silexica.onmicrosoft.com::5ab709ed-4c8b-47f9-a32a-23212995dc4a" providerId="AD" clId="Web-{777F9FD9-91AC-11A4-8080-F01075A882A4}" dt="2019-09-16T21:24:05.053" v="477" actId="1076"/>
          <ac:picMkLst>
            <pc:docMk/>
            <pc:sldMk cId="637275126" sldId="293"/>
            <ac:picMk id="5" creationId="{2581F48E-D6A9-4D2D-B432-FFCD4B041D56}"/>
          </ac:picMkLst>
        </pc:picChg>
        <pc:picChg chg="add del">
          <ac:chgData name="Matthias Gehre" userId="S::gehre@silexica.onmicrosoft.com::5ab709ed-4c8b-47f9-a32a-23212995dc4a" providerId="AD" clId="Web-{777F9FD9-91AC-11A4-8080-F01075A882A4}" dt="2019-09-16T21:15:47.821" v="374"/>
          <ac:picMkLst>
            <pc:docMk/>
            <pc:sldMk cId="637275126" sldId="293"/>
            <ac:picMk id="395" creationId="{00000000-0000-0000-0000-000000000000}"/>
          </ac:picMkLst>
        </pc:picChg>
        <pc:picChg chg="mod">
          <ac:chgData name="Matthias Gehre" userId="S::gehre@silexica.onmicrosoft.com::5ab709ed-4c8b-47f9-a32a-23212995dc4a" providerId="AD" clId="Web-{777F9FD9-91AC-11A4-8080-F01075A882A4}" dt="2019-09-16T21:13:07.494" v="321" actId="1076"/>
          <ac:picMkLst>
            <pc:docMk/>
            <pc:sldMk cId="637275126" sldId="293"/>
            <ac:picMk id="398" creationId="{00000000-0000-0000-0000-000000000000}"/>
          </ac:picMkLst>
        </pc:picChg>
        <pc:picChg chg="mod">
          <ac:chgData name="Matthias Gehre" userId="S::gehre@silexica.onmicrosoft.com::5ab709ed-4c8b-47f9-a32a-23212995dc4a" providerId="AD" clId="Web-{777F9FD9-91AC-11A4-8080-F01075A882A4}" dt="2019-09-16T21:13:07.510" v="322" actId="1076"/>
          <ac:picMkLst>
            <pc:docMk/>
            <pc:sldMk cId="637275126" sldId="293"/>
            <ac:picMk id="399" creationId="{00000000-0000-0000-0000-000000000000}"/>
          </ac:picMkLst>
        </pc:picChg>
        <pc:picChg chg="mod">
          <ac:chgData name="Matthias Gehre" userId="S::gehre@silexica.onmicrosoft.com::5ab709ed-4c8b-47f9-a32a-23212995dc4a" providerId="AD" clId="Web-{777F9FD9-91AC-11A4-8080-F01075A882A4}" dt="2019-09-16T21:24:07.600" v="478" actId="1076"/>
          <ac:picMkLst>
            <pc:docMk/>
            <pc:sldMk cId="637275126" sldId="293"/>
            <ac:picMk id="401" creationId="{00000000-0000-0000-0000-000000000000}"/>
          </ac:picMkLst>
        </pc:picChg>
      </pc:sldChg>
      <pc:sldChg chg="modSp">
        <pc:chgData name="Matthias Gehre" userId="S::gehre@silexica.onmicrosoft.com::5ab709ed-4c8b-47f9-a32a-23212995dc4a" providerId="AD" clId="Web-{777F9FD9-91AC-11A4-8080-F01075A882A4}" dt="2019-09-16T21:09:01.089" v="265" actId="20577"/>
        <pc:sldMkLst>
          <pc:docMk/>
          <pc:sldMk cId="2459925863" sldId="294"/>
        </pc:sldMkLst>
        <pc:spChg chg="mod">
          <ac:chgData name="Matthias Gehre" userId="S::gehre@silexica.onmicrosoft.com::5ab709ed-4c8b-47f9-a32a-23212995dc4a" providerId="AD" clId="Web-{777F9FD9-91AC-11A4-8080-F01075A882A4}" dt="2019-09-16T21:09:01.089" v="265" actId="20577"/>
          <ac:spMkLst>
            <pc:docMk/>
            <pc:sldMk cId="2459925863" sldId="294"/>
            <ac:spMk id="191" creationId="{00000000-0000-0000-0000-000000000000}"/>
          </ac:spMkLst>
        </pc:spChg>
      </pc:sldChg>
    </pc:docChg>
  </pc:docChgLst>
  <pc:docChgLst>
    <pc:chgData name="Matthias Gehre" userId="S::gehre@silexica.onmicrosoft.com::5ab709ed-4c8b-47f9-a32a-23212995dc4a" providerId="AD" clId="Web-{C14B669B-5AE1-16F0-5DCD-FB250CE83D71}"/>
    <pc:docChg chg="addSld modSld">
      <pc:chgData name="Matthias Gehre" userId="S::gehre@silexica.onmicrosoft.com::5ab709ed-4c8b-47f9-a32a-23212995dc4a" providerId="AD" clId="Web-{C14B669B-5AE1-16F0-5DCD-FB250CE83D71}" dt="2019-09-16T19:37:43.021" v="302"/>
      <pc:docMkLst>
        <pc:docMk/>
      </pc:docMkLst>
      <pc:sldChg chg="delSp modSp">
        <pc:chgData name="Matthias Gehre" userId="S::gehre@silexica.onmicrosoft.com::5ab709ed-4c8b-47f9-a32a-23212995dc4a" providerId="AD" clId="Web-{C14B669B-5AE1-16F0-5DCD-FB250CE83D71}" dt="2019-09-16T18:16:31.570" v="13"/>
        <pc:sldMkLst>
          <pc:docMk/>
          <pc:sldMk cId="0" sldId="259"/>
        </pc:sldMkLst>
        <pc:spChg chg="del mod">
          <ac:chgData name="Matthias Gehre" userId="S::gehre@silexica.onmicrosoft.com::5ab709ed-4c8b-47f9-a32a-23212995dc4a" providerId="AD" clId="Web-{C14B669B-5AE1-16F0-5DCD-FB250CE83D71}" dt="2019-09-16T18:16:31.570" v="13"/>
          <ac:spMkLst>
            <pc:docMk/>
            <pc:sldMk cId="0" sldId="259"/>
            <ac:spMk id="88" creationId="{00000000-0000-0000-0000-000000000000}"/>
          </ac:spMkLst>
        </pc:spChg>
      </pc:sldChg>
      <pc:sldChg chg="addSp modSp addCm">
        <pc:chgData name="Matthias Gehre" userId="S::gehre@silexica.onmicrosoft.com::5ab709ed-4c8b-47f9-a32a-23212995dc4a" providerId="AD" clId="Web-{C14B669B-5AE1-16F0-5DCD-FB250CE83D71}" dt="2019-09-16T18:19:06.382" v="37"/>
        <pc:sldMkLst>
          <pc:docMk/>
          <pc:sldMk cId="0" sldId="260"/>
        </pc:sldMkLst>
        <pc:spChg chg="add mod">
          <ac:chgData name="Matthias Gehre" userId="S::gehre@silexica.onmicrosoft.com::5ab709ed-4c8b-47f9-a32a-23212995dc4a" providerId="AD" clId="Web-{C14B669B-5AE1-16F0-5DCD-FB250CE83D71}" dt="2019-09-16T18:17:49.991" v="22" actId="20577"/>
          <ac:spMkLst>
            <pc:docMk/>
            <pc:sldMk cId="0" sldId="260"/>
            <ac:spMk id="6" creationId="{DD8B0C61-1B38-436B-92D8-1CD89D2E1D92}"/>
          </ac:spMkLst>
        </pc:spChg>
        <pc:spChg chg="add mod">
          <ac:chgData name="Matthias Gehre" userId="S::gehre@silexica.onmicrosoft.com::5ab709ed-4c8b-47f9-a32a-23212995dc4a" providerId="AD" clId="Web-{C14B669B-5AE1-16F0-5DCD-FB250CE83D71}" dt="2019-09-16T18:18:50.897" v="36"/>
          <ac:spMkLst>
            <pc:docMk/>
            <pc:sldMk cId="0" sldId="260"/>
            <ac:spMk id="7" creationId="{A6BB965B-27DF-4DEB-BE72-A00A5B2FD2AB}"/>
          </ac:spMkLst>
        </pc:spChg>
      </pc:sldChg>
      <pc:sldChg chg="modSp">
        <pc:chgData name="Matthias Gehre" userId="S::gehre@silexica.onmicrosoft.com::5ab709ed-4c8b-47f9-a32a-23212995dc4a" providerId="AD" clId="Web-{C14B669B-5AE1-16F0-5DCD-FB250CE83D71}" dt="2019-09-16T19:27:11.378" v="149" actId="20577"/>
        <pc:sldMkLst>
          <pc:docMk/>
          <pc:sldMk cId="0" sldId="263"/>
        </pc:sldMkLst>
        <pc:spChg chg="mod">
          <ac:chgData name="Matthias Gehre" userId="S::gehre@silexica.onmicrosoft.com::5ab709ed-4c8b-47f9-a32a-23212995dc4a" providerId="AD" clId="Web-{C14B669B-5AE1-16F0-5DCD-FB250CE83D71}" dt="2019-09-16T19:27:11.378" v="149" actId="20577"/>
          <ac:spMkLst>
            <pc:docMk/>
            <pc:sldMk cId="0" sldId="263"/>
            <ac:spMk id="133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C14B669B-5AE1-16F0-5DCD-FB250CE83D71}" dt="2019-09-16T19:27:06.456" v="147" actId="20577"/>
          <ac:spMkLst>
            <pc:docMk/>
            <pc:sldMk cId="0" sldId="263"/>
            <ac:spMk id="140" creationId="{00000000-0000-0000-0000-000000000000}"/>
          </ac:spMkLst>
        </pc:spChg>
      </pc:sldChg>
      <pc:sldChg chg="modNotes">
        <pc:chgData name="Matthias Gehre" userId="S::gehre@silexica.onmicrosoft.com::5ab709ed-4c8b-47f9-a32a-23212995dc4a" providerId="AD" clId="Web-{C14B669B-5AE1-16F0-5DCD-FB250CE83D71}" dt="2019-09-16T19:28:44.661" v="175"/>
        <pc:sldMkLst>
          <pc:docMk/>
          <pc:sldMk cId="0" sldId="264"/>
        </pc:sldMkLst>
      </pc:sldChg>
      <pc:sldChg chg="modNotes">
        <pc:chgData name="Matthias Gehre" userId="S::gehre@silexica.onmicrosoft.com::5ab709ed-4c8b-47f9-a32a-23212995dc4a" providerId="AD" clId="Web-{C14B669B-5AE1-16F0-5DCD-FB250CE83D71}" dt="2019-09-16T18:20:29.163" v="67"/>
        <pc:sldMkLst>
          <pc:docMk/>
          <pc:sldMk cId="0" sldId="266"/>
        </pc:sldMkLst>
      </pc:sldChg>
      <pc:sldChg chg="modNotes">
        <pc:chgData name="Matthias Gehre" userId="S::gehre@silexica.onmicrosoft.com::5ab709ed-4c8b-47f9-a32a-23212995dc4a" providerId="AD" clId="Web-{C14B669B-5AE1-16F0-5DCD-FB250CE83D71}" dt="2019-09-16T19:32:48.848" v="231"/>
        <pc:sldMkLst>
          <pc:docMk/>
          <pc:sldMk cId="0" sldId="267"/>
        </pc:sldMkLst>
      </pc:sldChg>
      <pc:sldChg chg="modNotes">
        <pc:chgData name="Matthias Gehre" userId="S::gehre@silexica.onmicrosoft.com::5ab709ed-4c8b-47f9-a32a-23212995dc4a" providerId="AD" clId="Web-{C14B669B-5AE1-16F0-5DCD-FB250CE83D71}" dt="2019-09-16T19:33:54.598" v="264"/>
        <pc:sldMkLst>
          <pc:docMk/>
          <pc:sldMk cId="0" sldId="272"/>
        </pc:sldMkLst>
      </pc:sldChg>
      <pc:sldChg chg="modSp addCm modNotes">
        <pc:chgData name="Matthias Gehre" userId="S::gehre@silexica.onmicrosoft.com::5ab709ed-4c8b-47f9-a32a-23212995dc4a" providerId="AD" clId="Web-{C14B669B-5AE1-16F0-5DCD-FB250CE83D71}" dt="2019-09-16T19:31:14.926" v="180"/>
        <pc:sldMkLst>
          <pc:docMk/>
          <pc:sldMk cId="0" sldId="274"/>
        </pc:sldMkLst>
        <pc:spChg chg="mod">
          <ac:chgData name="Matthias Gehre" userId="S::gehre@silexica.onmicrosoft.com::5ab709ed-4c8b-47f9-a32a-23212995dc4a" providerId="AD" clId="Web-{C14B669B-5AE1-16F0-5DCD-FB250CE83D71}" dt="2019-09-16T19:31:01.176" v="179" actId="20577"/>
          <ac:spMkLst>
            <pc:docMk/>
            <pc:sldMk cId="0" sldId="274"/>
            <ac:spMk id="246" creationId="{00000000-0000-0000-0000-000000000000}"/>
          </ac:spMkLst>
        </pc:spChg>
      </pc:sldChg>
      <pc:sldChg chg="modNotes">
        <pc:chgData name="Matthias Gehre" userId="S::gehre@silexica.onmicrosoft.com::5ab709ed-4c8b-47f9-a32a-23212995dc4a" providerId="AD" clId="Web-{C14B669B-5AE1-16F0-5DCD-FB250CE83D71}" dt="2019-09-16T18:55:22.552" v="140"/>
        <pc:sldMkLst>
          <pc:docMk/>
          <pc:sldMk cId="0" sldId="275"/>
        </pc:sldMkLst>
      </pc:sldChg>
      <pc:sldChg chg="modNotes">
        <pc:chgData name="Matthias Gehre" userId="S::gehre@silexica.onmicrosoft.com::5ab709ed-4c8b-47f9-a32a-23212995dc4a" providerId="AD" clId="Web-{C14B669B-5AE1-16F0-5DCD-FB250CE83D71}" dt="2019-09-16T19:32:12.207" v="221"/>
        <pc:sldMkLst>
          <pc:docMk/>
          <pc:sldMk cId="0" sldId="280"/>
        </pc:sldMkLst>
      </pc:sldChg>
      <pc:sldChg chg="addCm">
        <pc:chgData name="Matthias Gehre" userId="S::gehre@silexica.onmicrosoft.com::5ab709ed-4c8b-47f9-a32a-23212995dc4a" providerId="AD" clId="Web-{C14B669B-5AE1-16F0-5DCD-FB250CE83D71}" dt="2019-09-16T19:34:19.209" v="265"/>
        <pc:sldMkLst>
          <pc:docMk/>
          <pc:sldMk cId="0" sldId="281"/>
        </pc:sldMkLst>
      </pc:sldChg>
      <pc:sldChg chg="modNotes">
        <pc:chgData name="Matthias Gehre" userId="S::gehre@silexica.onmicrosoft.com::5ab709ed-4c8b-47f9-a32a-23212995dc4a" providerId="AD" clId="Web-{C14B669B-5AE1-16F0-5DCD-FB250CE83D71}" dt="2019-09-16T19:37:43.021" v="302"/>
        <pc:sldMkLst>
          <pc:docMk/>
          <pc:sldMk cId="0" sldId="283"/>
        </pc:sldMkLst>
      </pc:sldChg>
      <pc:sldChg chg="modSp">
        <pc:chgData name="Matthias Gehre" userId="S::gehre@silexica.onmicrosoft.com::5ab709ed-4c8b-47f9-a32a-23212995dc4a" providerId="AD" clId="Web-{C14B669B-5AE1-16F0-5DCD-FB250CE83D71}" dt="2019-09-16T19:36:13.631" v="273" actId="14100"/>
        <pc:sldMkLst>
          <pc:docMk/>
          <pc:sldMk cId="0" sldId="284"/>
        </pc:sldMkLst>
        <pc:spChg chg="mod">
          <ac:chgData name="Matthias Gehre" userId="S::gehre@silexica.onmicrosoft.com::5ab709ed-4c8b-47f9-a32a-23212995dc4a" providerId="AD" clId="Web-{C14B669B-5AE1-16F0-5DCD-FB250CE83D71}" dt="2019-09-16T19:36:13.631" v="273" actId="14100"/>
          <ac:spMkLst>
            <pc:docMk/>
            <pc:sldMk cId="0" sldId="284"/>
            <ac:spMk id="324" creationId="{00000000-0000-0000-0000-000000000000}"/>
          </ac:spMkLst>
        </pc:spChg>
      </pc:sldChg>
      <pc:sldChg chg="modNotes">
        <pc:chgData name="Matthias Gehre" userId="S::gehre@silexica.onmicrosoft.com::5ab709ed-4c8b-47f9-a32a-23212995dc4a" providerId="AD" clId="Web-{C14B669B-5AE1-16F0-5DCD-FB250CE83D71}" dt="2019-09-16T18:24:14.912" v="136"/>
        <pc:sldMkLst>
          <pc:docMk/>
          <pc:sldMk cId="0" sldId="287"/>
        </pc:sldMkLst>
      </pc:sldChg>
      <pc:sldChg chg="modSp">
        <pc:chgData name="Matthias Gehre" userId="S::gehre@silexica.onmicrosoft.com::5ab709ed-4c8b-47f9-a32a-23212995dc4a" providerId="AD" clId="Web-{C14B669B-5AE1-16F0-5DCD-FB250CE83D71}" dt="2019-09-16T19:35:17.521" v="272" actId="20577"/>
        <pc:sldMkLst>
          <pc:docMk/>
          <pc:sldMk cId="0" sldId="288"/>
        </pc:sldMkLst>
        <pc:spChg chg="mod">
          <ac:chgData name="Matthias Gehre" userId="S::gehre@silexica.onmicrosoft.com::5ab709ed-4c8b-47f9-a32a-23212995dc4a" providerId="AD" clId="Web-{C14B669B-5AE1-16F0-5DCD-FB250CE83D71}" dt="2019-09-16T19:35:17.521" v="272" actId="20577"/>
          <ac:spMkLst>
            <pc:docMk/>
            <pc:sldMk cId="0" sldId="288"/>
            <ac:spMk id="360" creationId="{00000000-0000-0000-0000-000000000000}"/>
          </ac:spMkLst>
        </pc:spChg>
      </pc:sldChg>
      <pc:sldChg chg="delCm">
        <pc:chgData name="Matthias Gehre" userId="S::gehre@silexica.onmicrosoft.com::5ab709ed-4c8b-47f9-a32a-23212995dc4a" providerId="AD" clId="Web-{C14B669B-5AE1-16F0-5DCD-FB250CE83D71}" dt="2019-09-16T19:34:56.397" v="267"/>
        <pc:sldMkLst>
          <pc:docMk/>
          <pc:sldMk cId="0" sldId="289"/>
        </pc:sldMkLst>
      </pc:sldChg>
      <pc:sldChg chg="modNotes">
        <pc:chgData name="Matthias Gehre" userId="S::gehre@silexica.onmicrosoft.com::5ab709ed-4c8b-47f9-a32a-23212995dc4a" providerId="AD" clId="Web-{C14B669B-5AE1-16F0-5DCD-FB250CE83D71}" dt="2019-09-16T18:24:38.459" v="139"/>
        <pc:sldMkLst>
          <pc:docMk/>
          <pc:sldMk cId="0" sldId="290"/>
        </pc:sldMkLst>
      </pc:sldChg>
      <pc:sldChg chg="modSp">
        <pc:chgData name="Matthias Gehre" userId="S::gehre@silexica.onmicrosoft.com::5ab709ed-4c8b-47f9-a32a-23212995dc4a" providerId="AD" clId="Web-{C14B669B-5AE1-16F0-5DCD-FB250CE83D71}" dt="2019-09-16T18:15:14.726" v="5" actId="20577"/>
        <pc:sldMkLst>
          <pc:docMk/>
          <pc:sldMk cId="0" sldId="291"/>
        </pc:sldMkLst>
        <pc:spChg chg="mod">
          <ac:chgData name="Matthias Gehre" userId="S::gehre@silexica.onmicrosoft.com::5ab709ed-4c8b-47f9-a32a-23212995dc4a" providerId="AD" clId="Web-{C14B669B-5AE1-16F0-5DCD-FB250CE83D71}" dt="2019-09-16T18:15:14.726" v="5" actId="20577"/>
          <ac:spMkLst>
            <pc:docMk/>
            <pc:sldMk cId="0" sldId="291"/>
            <ac:spMk id="397" creationId="{00000000-0000-0000-0000-000000000000}"/>
          </ac:spMkLst>
        </pc:spChg>
      </pc:sldChg>
      <pc:sldChg chg="modSp add replId">
        <pc:chgData name="Matthias Gehre" userId="S::gehre@silexica.onmicrosoft.com::5ab709ed-4c8b-47f9-a32a-23212995dc4a" providerId="AD" clId="Web-{C14B669B-5AE1-16F0-5DCD-FB250CE83D71}" dt="2019-09-16T18:15:34.273" v="9" actId="20577"/>
        <pc:sldMkLst>
          <pc:docMk/>
          <pc:sldMk cId="637275126" sldId="293"/>
        </pc:sldMkLst>
        <pc:spChg chg="mod">
          <ac:chgData name="Matthias Gehre" userId="S::gehre@silexica.onmicrosoft.com::5ab709ed-4c8b-47f9-a32a-23212995dc4a" providerId="AD" clId="Web-{C14B669B-5AE1-16F0-5DCD-FB250CE83D71}" dt="2019-09-16T18:15:34.273" v="9" actId="20577"/>
          <ac:spMkLst>
            <pc:docMk/>
            <pc:sldMk cId="637275126" sldId="293"/>
            <ac:spMk id="396" creationId="{00000000-0000-0000-0000-000000000000}"/>
          </ac:spMkLst>
        </pc:spChg>
      </pc:sldChg>
    </pc:docChg>
  </pc:docChgLst>
  <pc:docChgLst>
    <pc:chgData name="Guest User" userId="S::urn:spo:anon#9bb2c84dec71b0c5520d97efc810ba23f3e10df94770ecfc845bfc5f8a7661c6::" providerId="AD" clId="Web-{594C457D-A086-44C9-B9EF-091B9C0206B9}"/>
    <pc:docChg chg="modSld">
      <pc:chgData name="Guest User" userId="S::urn:spo:anon#9bb2c84dec71b0c5520d97efc810ba23f3e10df94770ecfc845bfc5f8a7661c6::" providerId="AD" clId="Web-{594C457D-A086-44C9-B9EF-091B9C0206B9}" dt="2019-09-16T18:30:27.724" v="18" actId="14100"/>
      <pc:docMkLst>
        <pc:docMk/>
      </pc:docMkLst>
      <pc:sldChg chg="modSp">
        <pc:chgData name="Guest User" userId="S::urn:spo:anon#9bb2c84dec71b0c5520d97efc810ba23f3e10df94770ecfc845bfc5f8a7661c6::" providerId="AD" clId="Web-{594C457D-A086-44C9-B9EF-091B9C0206B9}" dt="2019-09-16T18:30:27.724" v="18" actId="14100"/>
        <pc:sldMkLst>
          <pc:docMk/>
          <pc:sldMk cId="0" sldId="260"/>
        </pc:sldMkLst>
        <pc:spChg chg="mod">
          <ac:chgData name="Guest User" userId="S::urn:spo:anon#9bb2c84dec71b0c5520d97efc810ba23f3e10df94770ecfc845bfc5f8a7661c6::" providerId="AD" clId="Web-{594C457D-A086-44C9-B9EF-091B9C0206B9}" dt="2019-09-16T18:30:27.724" v="18" actId="14100"/>
          <ac:spMkLst>
            <pc:docMk/>
            <pc:sldMk cId="0" sldId="260"/>
            <ac:spMk id="6" creationId="{DD8B0C61-1B38-436B-92D8-1CD89D2E1D92}"/>
          </ac:spMkLst>
        </pc:spChg>
      </pc:sldChg>
    </pc:docChg>
  </pc:docChgLst>
  <pc:docChgLst>
    <pc:chgData name="Matthias Gehre" userId="S::gehre@silexica.onmicrosoft.com::5ab709ed-4c8b-47f9-a32a-23212995dc4a" providerId="AD" clId="Web-{E6C947A4-3555-38A8-A501-8BB8A1F4ECF4}"/>
    <pc:docChg chg="addSld delSld modSld">
      <pc:chgData name="Matthias Gehre" userId="S::gehre@silexica.onmicrosoft.com::5ab709ed-4c8b-47f9-a32a-23212995dc4a" providerId="AD" clId="Web-{E6C947A4-3555-38A8-A501-8BB8A1F4ECF4}" dt="2019-09-17T22:00:54.845" v="922"/>
      <pc:docMkLst>
        <pc:docMk/>
      </pc:docMkLst>
      <pc:sldChg chg="modSp modAnim delCm">
        <pc:chgData name="Matthias Gehre" userId="S::gehre@silexica.onmicrosoft.com::5ab709ed-4c8b-47f9-a32a-23212995dc4a" providerId="AD" clId="Web-{E6C947A4-3555-38A8-A501-8BB8A1F4ECF4}" dt="2019-09-17T22:00:54.845" v="922"/>
        <pc:sldMkLst>
          <pc:docMk/>
          <pc:sldMk cId="0" sldId="258"/>
        </pc:sldMkLst>
        <pc:spChg chg="mod">
          <ac:chgData name="Matthias Gehre" userId="S::gehre@silexica.onmicrosoft.com::5ab709ed-4c8b-47f9-a32a-23212995dc4a" providerId="AD" clId="Web-{E6C947A4-3555-38A8-A501-8BB8A1F4ECF4}" dt="2019-09-17T20:02:35.979" v="10" actId="20577"/>
          <ac:spMkLst>
            <pc:docMk/>
            <pc:sldMk cId="0" sldId="258"/>
            <ac:spMk id="79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E6C947A4-3555-38A8-A501-8BB8A1F4ECF4}" dt="2019-09-17T20:02:41.151" v="12" actId="20577"/>
        <pc:sldMkLst>
          <pc:docMk/>
          <pc:sldMk cId="0" sldId="261"/>
        </pc:sldMkLst>
        <pc:spChg chg="mod">
          <ac:chgData name="Matthias Gehre" userId="S::gehre@silexica.onmicrosoft.com::5ab709ed-4c8b-47f9-a32a-23212995dc4a" providerId="AD" clId="Web-{E6C947A4-3555-38A8-A501-8BB8A1F4ECF4}" dt="2019-09-17T20:02:41.151" v="12" actId="20577"/>
          <ac:spMkLst>
            <pc:docMk/>
            <pc:sldMk cId="0" sldId="261"/>
            <ac:spMk id="109" creationId="{00000000-0000-0000-0000-000000000000}"/>
          </ac:spMkLst>
        </pc:spChg>
      </pc:sldChg>
      <pc:sldChg chg="addSp modSp addAnim modAnim">
        <pc:chgData name="Matthias Gehre" userId="S::gehre@silexica.onmicrosoft.com::5ab709ed-4c8b-47f9-a32a-23212995dc4a" providerId="AD" clId="Web-{E6C947A4-3555-38A8-A501-8BB8A1F4ECF4}" dt="2019-09-17T20:04:03.167" v="20"/>
        <pc:sldMkLst>
          <pc:docMk/>
          <pc:sldMk cId="0" sldId="264"/>
        </pc:sldMkLst>
        <pc:spChg chg="add mod">
          <ac:chgData name="Matthias Gehre" userId="S::gehre@silexica.onmicrosoft.com::5ab709ed-4c8b-47f9-a32a-23212995dc4a" providerId="AD" clId="Web-{E6C947A4-3555-38A8-A501-8BB8A1F4ECF4}" dt="2019-09-17T20:03:58.729" v="17" actId="20577"/>
          <ac:spMkLst>
            <pc:docMk/>
            <pc:sldMk cId="0" sldId="264"/>
            <ac:spMk id="2" creationId="{142CA2C3-F580-45C3-9CEC-7D840850C617}"/>
          </ac:spMkLst>
        </pc:spChg>
      </pc:sldChg>
      <pc:sldChg chg="modSp addAnim delAnim modAnim delCm">
        <pc:chgData name="Matthias Gehre" userId="S::gehre@silexica.onmicrosoft.com::5ab709ed-4c8b-47f9-a32a-23212995dc4a" providerId="AD" clId="Web-{E6C947A4-3555-38A8-A501-8BB8A1F4ECF4}" dt="2019-09-17T21:56:25.528" v="921" actId="20577"/>
        <pc:sldMkLst>
          <pc:docMk/>
          <pc:sldMk cId="0" sldId="279"/>
        </pc:sldMkLst>
        <pc:spChg chg="mod">
          <ac:chgData name="Matthias Gehre" userId="S::gehre@silexica.onmicrosoft.com::5ab709ed-4c8b-47f9-a32a-23212995dc4a" providerId="AD" clId="Web-{E6C947A4-3555-38A8-A501-8BB8A1F4ECF4}" dt="2019-09-17T21:56:25.528" v="921" actId="20577"/>
          <ac:spMkLst>
            <pc:docMk/>
            <pc:sldMk cId="0" sldId="279"/>
            <ac:spMk id="284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E6C947A4-3555-38A8-A501-8BB8A1F4ECF4}" dt="2019-09-17T21:56:23.325" v="918" actId="20577"/>
          <ac:spMkLst>
            <pc:docMk/>
            <pc:sldMk cId="0" sldId="279"/>
            <ac:spMk id="285" creationId="{00000000-0000-0000-0000-000000000000}"/>
          </ac:spMkLst>
        </pc:spChg>
      </pc:sldChg>
      <pc:sldChg chg="modSp delCm">
        <pc:chgData name="Matthias Gehre" userId="S::gehre@silexica.onmicrosoft.com::5ab709ed-4c8b-47f9-a32a-23212995dc4a" providerId="AD" clId="Web-{E6C947A4-3555-38A8-A501-8BB8A1F4ECF4}" dt="2019-09-17T20:01:31.932" v="7"/>
        <pc:sldMkLst>
          <pc:docMk/>
          <pc:sldMk cId="0" sldId="281"/>
        </pc:sldMkLst>
        <pc:spChg chg="mod">
          <ac:chgData name="Matthias Gehre" userId="S::gehre@silexica.onmicrosoft.com::5ab709ed-4c8b-47f9-a32a-23212995dc4a" providerId="AD" clId="Web-{E6C947A4-3555-38A8-A501-8BB8A1F4ECF4}" dt="2019-09-17T19:59:23.229" v="1" actId="20577"/>
          <ac:spMkLst>
            <pc:docMk/>
            <pc:sldMk cId="0" sldId="281"/>
            <ac:spMk id="302" creationId="{00000000-0000-0000-0000-000000000000}"/>
          </ac:spMkLst>
        </pc:spChg>
      </pc:sldChg>
      <pc:sldChg chg="delAnim">
        <pc:chgData name="Matthias Gehre" userId="S::gehre@silexica.onmicrosoft.com::5ab709ed-4c8b-47f9-a32a-23212995dc4a" providerId="AD" clId="Web-{E6C947A4-3555-38A8-A501-8BB8A1F4ECF4}" dt="2019-09-17T19:01:50.371" v="0"/>
        <pc:sldMkLst>
          <pc:docMk/>
          <pc:sldMk cId="0" sldId="288"/>
        </pc:sldMkLst>
      </pc:sldChg>
      <pc:sldChg chg="addSp delSp modSp addAnim delAnim modAnim addCm delCm modNotes">
        <pc:chgData name="Matthias Gehre" userId="S::gehre@silexica.onmicrosoft.com::5ab709ed-4c8b-47f9-a32a-23212995dc4a" providerId="AD" clId="Web-{E6C947A4-3555-38A8-A501-8BB8A1F4ECF4}" dt="2019-09-17T21:11:27.977" v="849" actId="1076"/>
        <pc:sldMkLst>
          <pc:docMk/>
          <pc:sldMk cId="0" sldId="290"/>
        </pc:sldMkLst>
        <pc:spChg chg="add del mod">
          <ac:chgData name="Matthias Gehre" userId="S::gehre@silexica.onmicrosoft.com::5ab709ed-4c8b-47f9-a32a-23212995dc4a" providerId="AD" clId="Web-{E6C947A4-3555-38A8-A501-8BB8A1F4ECF4}" dt="2019-09-17T21:07:51.900" v="825"/>
          <ac:spMkLst>
            <pc:docMk/>
            <pc:sldMk cId="0" sldId="290"/>
            <ac:spMk id="2" creationId="{1C777C2A-BDCF-42FD-B971-36457445707A}"/>
          </ac:spMkLst>
        </pc:spChg>
        <pc:spChg chg="add mod">
          <ac:chgData name="Matthias Gehre" userId="S::gehre@silexica.onmicrosoft.com::5ab709ed-4c8b-47f9-a32a-23212995dc4a" providerId="AD" clId="Web-{E6C947A4-3555-38A8-A501-8BB8A1F4ECF4}" dt="2019-09-17T21:08:24.400" v="837" actId="20577"/>
          <ac:spMkLst>
            <pc:docMk/>
            <pc:sldMk cId="0" sldId="290"/>
            <ac:spMk id="3" creationId="{9BB56742-05F6-4DEA-B0CF-5A8E3DEECE0D}"/>
          </ac:spMkLst>
        </pc:spChg>
        <pc:spChg chg="add mod">
          <ac:chgData name="Matthias Gehre" userId="S::gehre@silexica.onmicrosoft.com::5ab709ed-4c8b-47f9-a32a-23212995dc4a" providerId="AD" clId="Web-{E6C947A4-3555-38A8-A501-8BB8A1F4ECF4}" dt="2019-09-17T21:10:52.321" v="843" actId="1076"/>
          <ac:spMkLst>
            <pc:docMk/>
            <pc:sldMk cId="0" sldId="290"/>
            <ac:spMk id="6" creationId="{4990E7D2-953A-4F70-AFCD-0C127E596FE1}"/>
          </ac:spMkLst>
        </pc:spChg>
        <pc:spChg chg="mod">
          <ac:chgData name="Matthias Gehre" userId="S::gehre@silexica.onmicrosoft.com::5ab709ed-4c8b-47f9-a32a-23212995dc4a" providerId="AD" clId="Web-{E6C947A4-3555-38A8-A501-8BB8A1F4ECF4}" dt="2019-09-17T21:11:27.977" v="849" actId="1076"/>
          <ac:spMkLst>
            <pc:docMk/>
            <pc:sldMk cId="0" sldId="290"/>
            <ac:spMk id="388" creationId="{00000000-0000-0000-0000-000000000000}"/>
          </ac:spMkLst>
        </pc:spChg>
        <pc:cxnChg chg="add del mod">
          <ac:chgData name="Matthias Gehre" userId="S::gehre@silexica.onmicrosoft.com::5ab709ed-4c8b-47f9-a32a-23212995dc4a" providerId="AD" clId="Web-{E6C947A4-3555-38A8-A501-8BB8A1F4ECF4}" dt="2019-09-17T21:09:15.165" v="840"/>
          <ac:cxnSpMkLst>
            <pc:docMk/>
            <pc:sldMk cId="0" sldId="290"/>
            <ac:cxnSpMk id="4" creationId="{A0F5EDBD-FA05-49EE-9D66-B462C641147C}"/>
          </ac:cxnSpMkLst>
        </pc:cxnChg>
      </pc:sldChg>
      <pc:sldChg chg="modNotes">
        <pc:chgData name="Matthias Gehre" userId="S::gehre@silexica.onmicrosoft.com::5ab709ed-4c8b-47f9-a32a-23212995dc4a" providerId="AD" clId="Web-{E6C947A4-3555-38A8-A501-8BB8A1F4ECF4}" dt="2019-09-17T21:54:29.462" v="905"/>
        <pc:sldMkLst>
          <pc:docMk/>
          <pc:sldMk cId="0" sldId="291"/>
        </pc:sldMkLst>
      </pc:sldChg>
      <pc:sldChg chg="modSp">
        <pc:chgData name="Matthias Gehre" userId="S::gehre@silexica.onmicrosoft.com::5ab709ed-4c8b-47f9-a32a-23212995dc4a" providerId="AD" clId="Web-{E6C947A4-3555-38A8-A501-8BB8A1F4ECF4}" dt="2019-09-17T20:00:05.901" v="6"/>
        <pc:sldMkLst>
          <pc:docMk/>
          <pc:sldMk cId="4290723092" sldId="295"/>
        </pc:sldMkLst>
        <pc:spChg chg="mod">
          <ac:chgData name="Matthias Gehre" userId="S::gehre@silexica.onmicrosoft.com::5ab709ed-4c8b-47f9-a32a-23212995dc4a" providerId="AD" clId="Web-{E6C947A4-3555-38A8-A501-8BB8A1F4ECF4}" dt="2019-09-17T20:00:05.901" v="6"/>
          <ac:spMkLst>
            <pc:docMk/>
            <pc:sldMk cId="4290723092" sldId="295"/>
            <ac:spMk id="300" creationId="{00000000-0000-0000-0000-000000000000}"/>
          </ac:spMkLst>
        </pc:spChg>
      </pc:sldChg>
      <pc:sldChg chg="add del replId">
        <pc:chgData name="Matthias Gehre" userId="S::gehre@silexica.onmicrosoft.com::5ab709ed-4c8b-47f9-a32a-23212995dc4a" providerId="AD" clId="Web-{E6C947A4-3555-38A8-A501-8BB8A1F4ECF4}" dt="2019-09-17T21:52:28.900" v="850"/>
        <pc:sldMkLst>
          <pc:docMk/>
          <pc:sldMk cId="2525782729" sldId="305"/>
        </pc:sldMkLst>
      </pc:sldChg>
    </pc:docChg>
  </pc:docChgLst>
  <pc:docChgLst>
    <pc:chgData name="Guest User" userId="S::urn:spo:anon#9bb2c84dec71b0c5520d97efc810ba23f3e10df94770ecfc845bfc5f8a7661c6::" providerId="AD" clId="Web-{0C64BB17-4F29-8139-92B3-ADA6A78DEC8D}"/>
    <pc:docChg chg="modSld">
      <pc:chgData name="Guest User" userId="S::urn:spo:anon#9bb2c84dec71b0c5520d97efc810ba23f3e10df94770ecfc845bfc5f8a7661c6::" providerId="AD" clId="Web-{0C64BB17-4F29-8139-92B3-ADA6A78DEC8D}" dt="2019-09-17T18:32:37.046" v="20"/>
      <pc:docMkLst>
        <pc:docMk/>
      </pc:docMkLst>
      <pc:sldChg chg="modSp">
        <pc:chgData name="Guest User" userId="S::urn:spo:anon#9bb2c84dec71b0c5520d97efc810ba23f3e10df94770ecfc845bfc5f8a7661c6::" providerId="AD" clId="Web-{0C64BB17-4F29-8139-92B3-ADA6A78DEC8D}" dt="2019-09-17T18:29:44.108" v="13" actId="20577"/>
        <pc:sldMkLst>
          <pc:docMk/>
          <pc:sldMk cId="0" sldId="267"/>
        </pc:sldMkLst>
        <pc:spChg chg="mod">
          <ac:chgData name="Guest User" userId="S::urn:spo:anon#9bb2c84dec71b0c5520d97efc810ba23f3e10df94770ecfc845bfc5f8a7661c6::" providerId="AD" clId="Web-{0C64BB17-4F29-8139-92B3-ADA6A78DEC8D}" dt="2019-09-17T18:29:44.108" v="13" actId="20577"/>
          <ac:spMkLst>
            <pc:docMk/>
            <pc:sldMk cId="0" sldId="267"/>
            <ac:spMk id="174" creationId="{00000000-0000-0000-0000-000000000000}"/>
          </ac:spMkLst>
        </pc:spChg>
      </pc:sldChg>
      <pc:sldChg chg="modNotes">
        <pc:chgData name="Guest User" userId="S::urn:spo:anon#9bb2c84dec71b0c5520d97efc810ba23f3e10df94770ecfc845bfc5f8a7661c6::" providerId="AD" clId="Web-{0C64BB17-4F29-8139-92B3-ADA6A78DEC8D}" dt="2019-09-17T18:29:25.608" v="12"/>
        <pc:sldMkLst>
          <pc:docMk/>
          <pc:sldMk cId="0" sldId="270"/>
        </pc:sldMkLst>
      </pc:sldChg>
      <pc:sldChg chg="modNotes">
        <pc:chgData name="Guest User" userId="S::urn:spo:anon#9bb2c84dec71b0c5520d97efc810ba23f3e10df94770ecfc845bfc5f8a7661c6::" providerId="AD" clId="Web-{0C64BB17-4F29-8139-92B3-ADA6A78DEC8D}" dt="2019-09-17T18:31:32.655" v="15"/>
        <pc:sldMkLst>
          <pc:docMk/>
          <pc:sldMk cId="0" sldId="274"/>
        </pc:sldMkLst>
      </pc:sldChg>
      <pc:sldChg chg="addCm">
        <pc:chgData name="Guest User" userId="S::urn:spo:anon#9bb2c84dec71b0c5520d97efc810ba23f3e10df94770ecfc845bfc5f8a7661c6::" providerId="AD" clId="Web-{0C64BB17-4F29-8139-92B3-ADA6A78DEC8D}" dt="2019-09-17T18:32:16.858" v="16"/>
        <pc:sldMkLst>
          <pc:docMk/>
          <pc:sldMk cId="0" sldId="281"/>
        </pc:sldMkLst>
      </pc:sldChg>
      <pc:sldChg chg="delSp delAnim">
        <pc:chgData name="Guest User" userId="S::urn:spo:anon#9bb2c84dec71b0c5520d97efc810ba23f3e10df94770ecfc845bfc5f8a7661c6::" providerId="AD" clId="Web-{0C64BB17-4F29-8139-92B3-ADA6A78DEC8D}" dt="2019-09-17T18:32:31.952" v="18"/>
        <pc:sldMkLst>
          <pc:docMk/>
          <pc:sldMk cId="4290723092" sldId="295"/>
        </pc:sldMkLst>
        <pc:spChg chg="del">
          <ac:chgData name="Guest User" userId="S::urn:spo:anon#9bb2c84dec71b0c5520d97efc810ba23f3e10df94770ecfc845bfc5f8a7661c6::" providerId="AD" clId="Web-{0C64BB17-4F29-8139-92B3-ADA6A78DEC8D}" dt="2019-09-17T18:32:31.952" v="18"/>
          <ac:spMkLst>
            <pc:docMk/>
            <pc:sldMk cId="4290723092" sldId="295"/>
            <ac:spMk id="6" creationId="{547D9167-9872-40E0-A805-AE58B640044A}"/>
          </ac:spMkLst>
        </pc:spChg>
        <pc:cxnChg chg="del">
          <ac:chgData name="Guest User" userId="S::urn:spo:anon#9bb2c84dec71b0c5520d97efc810ba23f3e10df94770ecfc845bfc5f8a7661c6::" providerId="AD" clId="Web-{0C64BB17-4F29-8139-92B3-ADA6A78DEC8D}" dt="2019-09-17T18:32:31.952" v="17"/>
          <ac:cxnSpMkLst>
            <pc:docMk/>
            <pc:sldMk cId="4290723092" sldId="295"/>
            <ac:cxnSpMk id="7" creationId="{A855E4D2-B1F0-4F03-BE04-A28FCFC8A2B4}"/>
          </ac:cxnSpMkLst>
        </pc:cxnChg>
      </pc:sldChg>
      <pc:sldChg chg="delSp delAnim">
        <pc:chgData name="Guest User" userId="S::urn:spo:anon#9bb2c84dec71b0c5520d97efc810ba23f3e10df94770ecfc845bfc5f8a7661c6::" providerId="AD" clId="Web-{0C64BB17-4F29-8139-92B3-ADA6A78DEC8D}" dt="2019-09-17T18:32:37.046" v="20"/>
        <pc:sldMkLst>
          <pc:docMk/>
          <pc:sldMk cId="2142438275" sldId="296"/>
        </pc:sldMkLst>
        <pc:spChg chg="del">
          <ac:chgData name="Guest User" userId="S::urn:spo:anon#9bb2c84dec71b0c5520d97efc810ba23f3e10df94770ecfc845bfc5f8a7661c6::" providerId="AD" clId="Web-{0C64BB17-4F29-8139-92B3-ADA6A78DEC8D}" dt="2019-09-17T18:32:37.046" v="20"/>
          <ac:spMkLst>
            <pc:docMk/>
            <pc:sldMk cId="2142438275" sldId="296"/>
            <ac:spMk id="3" creationId="{20468A72-66D9-4D7D-8730-F2FA26E5626A}"/>
          </ac:spMkLst>
        </pc:spChg>
        <pc:cxnChg chg="del">
          <ac:chgData name="Guest User" userId="S::urn:spo:anon#9bb2c84dec71b0c5520d97efc810ba23f3e10df94770ecfc845bfc5f8a7661c6::" providerId="AD" clId="Web-{0C64BB17-4F29-8139-92B3-ADA6A78DEC8D}" dt="2019-09-17T18:32:37.046" v="19"/>
          <ac:cxnSpMkLst>
            <pc:docMk/>
            <pc:sldMk cId="2142438275" sldId="296"/>
            <ac:cxnSpMk id="4" creationId="{CE72BCC3-9E3B-4B28-9EDC-974807F21143}"/>
          </ac:cxnSpMkLst>
        </pc:cxnChg>
      </pc:sldChg>
      <pc:sldChg chg="modSp delCm">
        <pc:chgData name="Guest User" userId="S::urn:spo:anon#9bb2c84dec71b0c5520d97efc810ba23f3e10df94770ecfc845bfc5f8a7661c6::" providerId="AD" clId="Web-{0C64BB17-4F29-8139-92B3-ADA6A78DEC8D}" dt="2019-09-17T18:27:51.937" v="2"/>
        <pc:sldMkLst>
          <pc:docMk/>
          <pc:sldMk cId="3046183272" sldId="304"/>
        </pc:sldMkLst>
        <pc:spChg chg="mod">
          <ac:chgData name="Guest User" userId="S::urn:spo:anon#9bb2c84dec71b0c5520d97efc810ba23f3e10df94770ecfc845bfc5f8a7661c6::" providerId="AD" clId="Web-{0C64BB17-4F29-8139-92B3-ADA6A78DEC8D}" dt="2019-09-17T18:27:51.937" v="2"/>
          <ac:spMkLst>
            <pc:docMk/>
            <pc:sldMk cId="3046183272" sldId="304"/>
            <ac:spMk id="176" creationId="{00000000-0000-0000-0000-000000000000}"/>
          </ac:spMkLst>
        </pc:spChg>
      </pc:sldChg>
    </pc:docChg>
  </pc:docChgLst>
  <pc:docChgLst>
    <pc:chgData name="Guest User" userId="S::urn:spo:anon#9bb2c84dec71b0c5520d97efc810ba23f3e10df94770ecfc845bfc5f8a7661c6::" providerId="AD" clId="Web-{2976FFA6-1EE5-1C57-9984-4013AC561056}"/>
    <pc:docChg chg="addSld modSld">
      <pc:chgData name="Guest User" userId="S::urn:spo:anon#9bb2c84dec71b0c5520d97efc810ba23f3e10df94770ecfc845bfc5f8a7661c6::" providerId="AD" clId="Web-{2976FFA6-1EE5-1C57-9984-4013AC561056}" dt="2019-09-16T21:17:56.734" v="57"/>
      <pc:docMkLst>
        <pc:docMk/>
      </pc:docMkLst>
      <pc:sldChg chg="modSp addAnim delAnim modAnim">
        <pc:chgData name="Guest User" userId="S::urn:spo:anon#9bb2c84dec71b0c5520d97efc810ba23f3e10df94770ecfc845bfc5f8a7661c6::" providerId="AD" clId="Web-{2976FFA6-1EE5-1C57-9984-4013AC561056}" dt="2019-09-16T21:05:11.048" v="3"/>
        <pc:sldMkLst>
          <pc:docMk/>
          <pc:sldMk cId="0" sldId="267"/>
        </pc:sldMkLst>
        <pc:spChg chg="mod">
          <ac:chgData name="Guest User" userId="S::urn:spo:anon#9bb2c84dec71b0c5520d97efc810ba23f3e10df94770ecfc845bfc5f8a7661c6::" providerId="AD" clId="Web-{2976FFA6-1EE5-1C57-9984-4013AC561056}" dt="2019-09-16T21:02:51.018" v="1" actId="1076"/>
          <ac:spMkLst>
            <pc:docMk/>
            <pc:sldMk cId="0" sldId="267"/>
            <ac:spMk id="178" creationId="{00000000-0000-0000-0000-000000000000}"/>
          </ac:spMkLst>
        </pc:spChg>
      </pc:sldChg>
      <pc:sldChg chg="addSp delSp modSp add replId modNotes">
        <pc:chgData name="Guest User" userId="S::urn:spo:anon#9bb2c84dec71b0c5520d97efc810ba23f3e10df94770ecfc845bfc5f8a7661c6::" providerId="AD" clId="Web-{2976FFA6-1EE5-1C57-9984-4013AC561056}" dt="2019-09-16T21:17:56.734" v="57"/>
        <pc:sldMkLst>
          <pc:docMk/>
          <pc:sldMk cId="2459925863" sldId="294"/>
        </pc:sldMkLst>
        <pc:spChg chg="add del mod">
          <ac:chgData name="Guest User" userId="S::urn:spo:anon#9bb2c84dec71b0c5520d97efc810ba23f3e10df94770ecfc845bfc5f8a7661c6::" providerId="AD" clId="Web-{2976FFA6-1EE5-1C57-9984-4013AC561056}" dt="2019-09-16T21:14:52.188" v="27"/>
          <ac:spMkLst>
            <pc:docMk/>
            <pc:sldMk cId="2459925863" sldId="294"/>
            <ac:spMk id="6" creationId="{97E1E140-9B94-4E38-8A72-03DD8958C6A1}"/>
          </ac:spMkLst>
        </pc:spChg>
        <pc:spChg chg="mod">
          <ac:chgData name="Guest User" userId="S::urn:spo:anon#9bb2c84dec71b0c5520d97efc810ba23f3e10df94770ecfc845bfc5f8a7661c6::" providerId="AD" clId="Web-{2976FFA6-1EE5-1C57-9984-4013AC561056}" dt="2019-09-16T21:08:42.969" v="7" actId="20577"/>
          <ac:spMkLst>
            <pc:docMk/>
            <pc:sldMk cId="2459925863" sldId="294"/>
            <ac:spMk id="191" creationId="{00000000-0000-0000-0000-000000000000}"/>
          </ac:spMkLst>
        </pc:spChg>
        <pc:spChg chg="mod">
          <ac:chgData name="Guest User" userId="S::urn:spo:anon#9bb2c84dec71b0c5520d97efc810ba23f3e10df94770ecfc845bfc5f8a7661c6::" providerId="AD" clId="Web-{2976FFA6-1EE5-1C57-9984-4013AC561056}" dt="2019-09-16T21:17:56.734" v="57"/>
          <ac:spMkLst>
            <pc:docMk/>
            <pc:sldMk cId="2459925863" sldId="294"/>
            <ac:spMk id="192" creationId="{00000000-0000-0000-0000-000000000000}"/>
          </ac:spMkLst>
        </pc:spChg>
        <pc:graphicFrameChg chg="add del mod">
          <ac:chgData name="Guest User" userId="S::urn:spo:anon#9bb2c84dec71b0c5520d97efc810ba23f3e10df94770ecfc845bfc5f8a7661c6::" providerId="AD" clId="Web-{2976FFA6-1EE5-1C57-9984-4013AC561056}" dt="2019-09-16T21:15:09.360" v="28"/>
          <ac:graphicFrameMkLst>
            <pc:docMk/>
            <pc:sldMk cId="2459925863" sldId="294"/>
            <ac:graphicFrameMk id="5" creationId="{E95F6994-C6C4-4581-85DE-6D0695FAB224}"/>
          </ac:graphicFrameMkLst>
        </pc:graphicFrameChg>
        <pc:picChg chg="add mod">
          <ac:chgData name="Guest User" userId="S::urn:spo:anon#9bb2c84dec71b0c5520d97efc810ba23f3e10df94770ecfc845bfc5f8a7661c6::" providerId="AD" clId="Web-{2976FFA6-1EE5-1C57-9984-4013AC561056}" dt="2019-09-16T21:09:30.594" v="14" actId="1076"/>
          <ac:picMkLst>
            <pc:docMk/>
            <pc:sldMk cId="2459925863" sldId="294"/>
            <ac:picMk id="2" creationId="{EFFB92DB-6485-4589-BFA4-A3281A199840}"/>
          </ac:picMkLst>
        </pc:picChg>
        <pc:picChg chg="del">
          <ac:chgData name="Guest User" userId="S::urn:spo:anon#9bb2c84dec71b0c5520d97efc810ba23f3e10df94770ecfc845bfc5f8a7661c6::" providerId="AD" clId="Web-{2976FFA6-1EE5-1C57-9984-4013AC561056}" dt="2019-09-16T21:09:03.282" v="8"/>
          <ac:picMkLst>
            <pc:docMk/>
            <pc:sldMk cId="2459925863" sldId="294"/>
            <ac:picMk id="194" creationId="{00000000-0000-0000-0000-000000000000}"/>
          </ac:picMkLst>
        </pc:picChg>
      </pc:sldChg>
    </pc:docChg>
  </pc:docChgLst>
  <pc:docChgLst>
    <pc:chgData name="Matthias Gehre" userId="S::gehre@silexica.onmicrosoft.com::5ab709ed-4c8b-47f9-a32a-23212995dc4a" providerId="AD" clId="Web-{86807B68-1ED4-B3CD-703E-47C684765DC3}"/>
    <pc:docChg chg="modSld">
      <pc:chgData name="Matthias Gehre" userId="S::gehre@silexica.onmicrosoft.com::5ab709ed-4c8b-47f9-a32a-23212995dc4a" providerId="AD" clId="Web-{86807B68-1ED4-B3CD-703E-47C684765DC3}" dt="2019-09-17T14:50:48.605" v="56"/>
      <pc:docMkLst>
        <pc:docMk/>
      </pc:docMkLst>
      <pc:sldChg chg="addSp delSp modSp addAnim delAnim modAnim">
        <pc:chgData name="Matthias Gehre" userId="S::gehre@silexica.onmicrosoft.com::5ab709ed-4c8b-47f9-a32a-23212995dc4a" providerId="AD" clId="Web-{86807B68-1ED4-B3CD-703E-47C684765DC3}" dt="2019-09-17T14:50:48.605" v="56"/>
        <pc:sldMkLst>
          <pc:docMk/>
          <pc:sldMk cId="0" sldId="258"/>
        </pc:sldMkLst>
        <pc:spChg chg="mod">
          <ac:chgData name="Matthias Gehre" userId="S::gehre@silexica.onmicrosoft.com::5ab709ed-4c8b-47f9-a32a-23212995dc4a" providerId="AD" clId="Web-{86807B68-1ED4-B3CD-703E-47C684765DC3}" dt="2019-09-17T14:41:58.594" v="18" actId="20577"/>
          <ac:spMkLst>
            <pc:docMk/>
            <pc:sldMk cId="0" sldId="258"/>
            <ac:spMk id="78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86807B68-1ED4-B3CD-703E-47C684765DC3}" dt="2019-09-17T14:45:26.139" v="30" actId="1076"/>
          <ac:spMkLst>
            <pc:docMk/>
            <pc:sldMk cId="0" sldId="258"/>
            <ac:spMk id="79" creationId="{00000000-0000-0000-0000-000000000000}"/>
          </ac:spMkLst>
        </pc:spChg>
        <pc:picChg chg="add mod">
          <ac:chgData name="Matthias Gehre" userId="S::gehre@silexica.onmicrosoft.com::5ab709ed-4c8b-47f9-a32a-23212995dc4a" providerId="AD" clId="Web-{86807B68-1ED4-B3CD-703E-47C684765DC3}" dt="2019-09-17T14:45:07.811" v="29" actId="1076"/>
          <ac:picMkLst>
            <pc:docMk/>
            <pc:sldMk cId="0" sldId="258"/>
            <ac:picMk id="2" creationId="{7032622B-9400-49CE-8D0D-9B81BFEADD04}"/>
          </ac:picMkLst>
        </pc:picChg>
        <pc:picChg chg="add del mod">
          <ac:chgData name="Matthias Gehre" userId="S::gehre@silexica.onmicrosoft.com::5ab709ed-4c8b-47f9-a32a-23212995dc4a" providerId="AD" clId="Web-{86807B68-1ED4-B3CD-703E-47C684765DC3}" dt="2019-09-17T14:43:34.593" v="22"/>
          <ac:picMkLst>
            <pc:docMk/>
            <pc:sldMk cId="0" sldId="258"/>
            <ac:picMk id="4" creationId="{FAE0D00E-9503-43DE-B7AB-D09D619B3DC8}"/>
          </ac:picMkLst>
        </pc:picChg>
      </pc:sldChg>
    </pc:docChg>
  </pc:docChgLst>
  <pc:docChgLst>
    <pc:chgData name="Guest User" userId="S::urn:spo:anon#9bb2c84dec71b0c5520d97efc810ba23f3e10df94770ecfc845bfc5f8a7661c6::" providerId="AD" clId="Web-{8F5149CF-5283-C01B-CD91-F1BC8A0CA51A}"/>
    <pc:docChg chg="addSld delSld modSld sldOrd">
      <pc:chgData name="Guest User" userId="S::urn:spo:anon#9bb2c84dec71b0c5520d97efc810ba23f3e10df94770ecfc845bfc5f8a7661c6::" providerId="AD" clId="Web-{8F5149CF-5283-C01B-CD91-F1BC8A0CA51A}" dt="2019-09-16T22:22:05.936" v="78" actId="20577"/>
      <pc:docMkLst>
        <pc:docMk/>
      </pc:docMkLst>
      <pc:sldChg chg="delSp modSp delAnim modNotes">
        <pc:chgData name="Guest User" userId="S::urn:spo:anon#9bb2c84dec71b0c5520d97efc810ba23f3e10df94770ecfc845bfc5f8a7661c6::" providerId="AD" clId="Web-{8F5149CF-5283-C01B-CD91-F1BC8A0CA51A}" dt="2019-09-16T22:18:44.531" v="56"/>
        <pc:sldMkLst>
          <pc:docMk/>
          <pc:sldMk cId="2773430010" sldId="297"/>
        </pc:sldMkLst>
        <pc:spChg chg="del mod">
          <ac:chgData name="Guest User" userId="S::urn:spo:anon#9bb2c84dec71b0c5520d97efc810ba23f3e10df94770ecfc845bfc5f8a7661c6::" providerId="AD" clId="Web-{8F5149CF-5283-C01B-CD91-F1BC8A0CA51A}" dt="2019-09-16T22:18:44.531" v="56"/>
          <ac:spMkLst>
            <pc:docMk/>
            <pc:sldMk cId="2773430010" sldId="297"/>
            <ac:spMk id="178" creationId="{00000000-0000-0000-0000-000000000000}"/>
          </ac:spMkLst>
        </pc:spChg>
      </pc:sldChg>
      <pc:sldChg chg="addSp delSp modSp add replId modNotes">
        <pc:chgData name="Guest User" userId="S::urn:spo:anon#9bb2c84dec71b0c5520d97efc810ba23f3e10df94770ecfc845bfc5f8a7661c6::" providerId="AD" clId="Web-{8F5149CF-5283-C01B-CD91-F1BC8A0CA51A}" dt="2019-09-16T22:15:48.829" v="24"/>
        <pc:sldMkLst>
          <pc:docMk/>
          <pc:sldMk cId="1030819552" sldId="298"/>
        </pc:sldMkLst>
        <pc:spChg chg="add mod">
          <ac:chgData name="Guest User" userId="S::urn:spo:anon#9bb2c84dec71b0c5520d97efc810ba23f3e10df94770ecfc845bfc5f8a7661c6::" providerId="AD" clId="Web-{8F5149CF-5283-C01B-CD91-F1BC8A0CA51A}" dt="2019-09-16T22:15:33.251" v="21" actId="14100"/>
          <ac:spMkLst>
            <pc:docMk/>
            <pc:sldMk cId="1030819552" sldId="298"/>
            <ac:spMk id="2" creationId="{AFB4F861-94D4-4ADC-8800-8BDF6390ACDC}"/>
          </ac:spMkLst>
        </pc:spChg>
        <pc:spChg chg="add del">
          <ac:chgData name="Guest User" userId="S::urn:spo:anon#9bb2c84dec71b0c5520d97efc810ba23f3e10df94770ecfc845bfc5f8a7661c6::" providerId="AD" clId="Web-{8F5149CF-5283-C01B-CD91-F1BC8A0CA51A}" dt="2019-09-16T22:15:07.141" v="15"/>
          <ac:spMkLst>
            <pc:docMk/>
            <pc:sldMk cId="1030819552" sldId="298"/>
            <ac:spMk id="177" creationId="{00000000-0000-0000-0000-000000000000}"/>
          </ac:spMkLst>
        </pc:spChg>
        <pc:spChg chg="del">
          <ac:chgData name="Guest User" userId="S::urn:spo:anon#9bb2c84dec71b0c5520d97efc810ba23f3e10df94770ecfc845bfc5f8a7661c6::" providerId="AD" clId="Web-{8F5149CF-5283-C01B-CD91-F1BC8A0CA51A}" dt="2019-09-16T22:15:00.079" v="13"/>
          <ac:spMkLst>
            <pc:docMk/>
            <pc:sldMk cId="1030819552" sldId="298"/>
            <ac:spMk id="178" creationId="{00000000-0000-0000-0000-000000000000}"/>
          </ac:spMkLst>
        </pc:spChg>
      </pc:sldChg>
      <pc:sldChg chg="addSp modSp add replId modNotes">
        <pc:chgData name="Guest User" userId="S::urn:spo:anon#9bb2c84dec71b0c5520d97efc810ba23f3e10df94770ecfc845bfc5f8a7661c6::" providerId="AD" clId="Web-{8F5149CF-5283-C01B-CD91-F1BC8A0CA51A}" dt="2019-09-16T22:20:23.327" v="57"/>
        <pc:sldMkLst>
          <pc:docMk/>
          <pc:sldMk cId="2830299733" sldId="299"/>
        </pc:sldMkLst>
        <pc:spChg chg="mod">
          <ac:chgData name="Guest User" userId="S::urn:spo:anon#9bb2c84dec71b0c5520d97efc810ba23f3e10df94770ecfc845bfc5f8a7661c6::" providerId="AD" clId="Web-{8F5149CF-5283-C01B-CD91-F1BC8A0CA51A}" dt="2019-09-16T22:16:09.500" v="28" actId="1076"/>
          <ac:spMkLst>
            <pc:docMk/>
            <pc:sldMk cId="2830299733" sldId="299"/>
            <ac:spMk id="2" creationId="{AFB4F861-94D4-4ADC-8800-8BDF6390ACDC}"/>
          </ac:spMkLst>
        </pc:spChg>
        <pc:spChg chg="add">
          <ac:chgData name="Guest User" userId="S::urn:spo:anon#9bb2c84dec71b0c5520d97efc810ba23f3e10df94770ecfc845bfc5f8a7661c6::" providerId="AD" clId="Web-{8F5149CF-5283-C01B-CD91-F1BC8A0CA51A}" dt="2019-09-16T22:20:23.327" v="57"/>
          <ac:spMkLst>
            <pc:docMk/>
            <pc:sldMk cId="2830299733" sldId="299"/>
            <ac:spMk id="3" creationId="{02F27D0E-8440-4D97-91E8-E49F5FFF9B76}"/>
          </ac:spMkLst>
        </pc:spChg>
      </pc:sldChg>
      <pc:sldChg chg="modSp add del replId">
        <pc:chgData name="Guest User" userId="S::urn:spo:anon#9bb2c84dec71b0c5520d97efc810ba23f3e10df94770ecfc845bfc5f8a7661c6::" providerId="AD" clId="Web-{8F5149CF-5283-C01B-CD91-F1BC8A0CA51A}" dt="2019-09-16T22:20:25.921" v="58"/>
        <pc:sldMkLst>
          <pc:docMk/>
          <pc:sldMk cId="922222252" sldId="300"/>
        </pc:sldMkLst>
        <pc:spChg chg="mod">
          <ac:chgData name="Guest User" userId="S::urn:spo:anon#9bb2c84dec71b0c5520d97efc810ba23f3e10df94770ecfc845bfc5f8a7661c6::" providerId="AD" clId="Web-{8F5149CF-5283-C01B-CD91-F1BC8A0CA51A}" dt="2019-09-16T22:16:27.047" v="31" actId="14100"/>
          <ac:spMkLst>
            <pc:docMk/>
            <pc:sldMk cId="922222252" sldId="300"/>
            <ac:spMk id="2" creationId="{AFB4F861-94D4-4ADC-8800-8BDF6390ACDC}"/>
          </ac:spMkLst>
        </pc:spChg>
      </pc:sldChg>
      <pc:sldChg chg="modSp add replId">
        <pc:chgData name="Guest User" userId="S::urn:spo:anon#9bb2c84dec71b0c5520d97efc810ba23f3e10df94770ecfc845bfc5f8a7661c6::" providerId="AD" clId="Web-{8F5149CF-5283-C01B-CD91-F1BC8A0CA51A}" dt="2019-09-16T22:20:47.077" v="60" actId="14100"/>
        <pc:sldMkLst>
          <pc:docMk/>
          <pc:sldMk cId="812744596" sldId="301"/>
        </pc:sldMkLst>
        <pc:spChg chg="mod">
          <ac:chgData name="Guest User" userId="S::urn:spo:anon#9bb2c84dec71b0c5520d97efc810ba23f3e10df94770ecfc845bfc5f8a7661c6::" providerId="AD" clId="Web-{8F5149CF-5283-C01B-CD91-F1BC8A0CA51A}" dt="2019-09-16T22:20:47.077" v="60" actId="14100"/>
          <ac:spMkLst>
            <pc:docMk/>
            <pc:sldMk cId="812744596" sldId="301"/>
            <ac:spMk id="2" creationId="{AFB4F861-94D4-4ADC-8800-8BDF6390ACDC}"/>
          </ac:spMkLst>
        </pc:spChg>
      </pc:sldChg>
      <pc:sldChg chg="addSp modSp add replId">
        <pc:chgData name="Guest User" userId="S::urn:spo:anon#9bb2c84dec71b0c5520d97efc810ba23f3e10df94770ecfc845bfc5f8a7661c6::" providerId="AD" clId="Web-{8F5149CF-5283-C01B-CD91-F1BC8A0CA51A}" dt="2019-09-16T22:17:46.797" v="49" actId="14100"/>
        <pc:sldMkLst>
          <pc:docMk/>
          <pc:sldMk cId="3843889519" sldId="302"/>
        </pc:sldMkLst>
        <pc:spChg chg="mod">
          <ac:chgData name="Guest User" userId="S::urn:spo:anon#9bb2c84dec71b0c5520d97efc810ba23f3e10df94770ecfc845bfc5f8a7661c6::" providerId="AD" clId="Web-{8F5149CF-5283-C01B-CD91-F1BC8A0CA51A}" dt="2019-09-16T22:17:18.937" v="42" actId="14100"/>
          <ac:spMkLst>
            <pc:docMk/>
            <pc:sldMk cId="3843889519" sldId="302"/>
            <ac:spMk id="2" creationId="{AFB4F861-94D4-4ADC-8800-8BDF6390ACDC}"/>
          </ac:spMkLst>
        </pc:spChg>
        <pc:spChg chg="add mod">
          <ac:chgData name="Guest User" userId="S::urn:spo:anon#9bb2c84dec71b0c5520d97efc810ba23f3e10df94770ecfc845bfc5f8a7661c6::" providerId="AD" clId="Web-{8F5149CF-5283-C01B-CD91-F1BC8A0CA51A}" dt="2019-09-16T22:17:46.797" v="49" actId="14100"/>
          <ac:spMkLst>
            <pc:docMk/>
            <pc:sldMk cId="3843889519" sldId="302"/>
            <ac:spMk id="6" creationId="{513BB671-8B85-4854-8D7F-A747DAE7ACE6}"/>
          </ac:spMkLst>
        </pc:spChg>
      </pc:sldChg>
      <pc:sldChg chg="delSp modSp add ord replId">
        <pc:chgData name="Guest User" userId="S::urn:spo:anon#9bb2c84dec71b0c5520d97efc810ba23f3e10df94770ecfc845bfc5f8a7661c6::" providerId="AD" clId="Web-{8F5149CF-5283-C01B-CD91-F1BC8A0CA51A}" dt="2019-09-16T22:18:23.015" v="55"/>
        <pc:sldMkLst>
          <pc:docMk/>
          <pc:sldMk cId="4024479741" sldId="303"/>
        </pc:sldMkLst>
        <pc:spChg chg="mod">
          <ac:chgData name="Guest User" userId="S::urn:spo:anon#9bb2c84dec71b0c5520d97efc810ba23f3e10df94770ecfc845bfc5f8a7661c6::" providerId="AD" clId="Web-{8F5149CF-5283-C01B-CD91-F1BC8A0CA51A}" dt="2019-09-16T22:18:18.218" v="54" actId="20577"/>
          <ac:spMkLst>
            <pc:docMk/>
            <pc:sldMk cId="4024479741" sldId="303"/>
            <ac:spMk id="176" creationId="{00000000-0000-0000-0000-000000000000}"/>
          </ac:spMkLst>
        </pc:spChg>
        <pc:spChg chg="del">
          <ac:chgData name="Guest User" userId="S::urn:spo:anon#9bb2c84dec71b0c5520d97efc810ba23f3e10df94770ecfc845bfc5f8a7661c6::" providerId="AD" clId="Web-{8F5149CF-5283-C01B-CD91-F1BC8A0CA51A}" dt="2019-09-16T22:18:23.015" v="55"/>
          <ac:spMkLst>
            <pc:docMk/>
            <pc:sldMk cId="4024479741" sldId="303"/>
            <ac:spMk id="177" creationId="{00000000-0000-0000-0000-000000000000}"/>
          </ac:spMkLst>
        </pc:spChg>
        <pc:spChg chg="mod">
          <ac:chgData name="Guest User" userId="S::urn:spo:anon#9bb2c84dec71b0c5520d97efc810ba23f3e10df94770ecfc845bfc5f8a7661c6::" providerId="AD" clId="Web-{8F5149CF-5283-C01B-CD91-F1BC8A0CA51A}" dt="2019-09-16T22:18:13.265" v="52" actId="20577"/>
          <ac:spMkLst>
            <pc:docMk/>
            <pc:sldMk cId="4024479741" sldId="303"/>
            <ac:spMk id="178" creationId="{00000000-0000-0000-0000-000000000000}"/>
          </ac:spMkLst>
        </pc:spChg>
      </pc:sldChg>
      <pc:sldChg chg="addSp delSp modSp add replId">
        <pc:chgData name="Guest User" userId="S::urn:spo:anon#9bb2c84dec71b0c5520d97efc810ba23f3e10df94770ecfc845bfc5f8a7661c6::" providerId="AD" clId="Web-{8F5149CF-5283-C01B-CD91-F1BC8A0CA51A}" dt="2019-09-16T22:22:05.936" v="78" actId="20577"/>
        <pc:sldMkLst>
          <pc:docMk/>
          <pc:sldMk cId="3046183272" sldId="304"/>
        </pc:sldMkLst>
        <pc:spChg chg="del">
          <ac:chgData name="Guest User" userId="S::urn:spo:anon#9bb2c84dec71b0c5520d97efc810ba23f3e10df94770ecfc845bfc5f8a7661c6::" providerId="AD" clId="Web-{8F5149CF-5283-C01B-CD91-F1BC8A0CA51A}" dt="2019-09-16T22:21:34.264" v="72"/>
          <ac:spMkLst>
            <pc:docMk/>
            <pc:sldMk cId="3046183272" sldId="304"/>
            <ac:spMk id="2" creationId="{AFB4F861-94D4-4ADC-8800-8BDF6390ACDC}"/>
          </ac:spMkLst>
        </pc:spChg>
        <pc:spChg chg="add mod">
          <ac:chgData name="Guest User" userId="S::urn:spo:anon#9bb2c84dec71b0c5520d97efc810ba23f3e10df94770ecfc845bfc5f8a7661c6::" providerId="AD" clId="Web-{8F5149CF-5283-C01B-CD91-F1BC8A0CA51A}" dt="2019-09-16T22:21:53.561" v="77" actId="14100"/>
          <ac:spMkLst>
            <pc:docMk/>
            <pc:sldMk cId="3046183272" sldId="304"/>
            <ac:spMk id="3" creationId="{398853AC-3FF6-4364-9F0C-DD168D7F523E}"/>
          </ac:spMkLst>
        </pc:spChg>
        <pc:spChg chg="del">
          <ac:chgData name="Guest User" userId="S::urn:spo:anon#9bb2c84dec71b0c5520d97efc810ba23f3e10df94770ecfc845bfc5f8a7661c6::" providerId="AD" clId="Web-{8F5149CF-5283-C01B-CD91-F1BC8A0CA51A}" dt="2019-09-16T22:21:27.811" v="71"/>
          <ac:spMkLst>
            <pc:docMk/>
            <pc:sldMk cId="3046183272" sldId="304"/>
            <ac:spMk id="6" creationId="{513BB671-8B85-4854-8D7F-A747DAE7ACE6}"/>
          </ac:spMkLst>
        </pc:spChg>
        <pc:spChg chg="mod">
          <ac:chgData name="Guest User" userId="S::urn:spo:anon#9bb2c84dec71b0c5520d97efc810ba23f3e10df94770ecfc845bfc5f8a7661c6::" providerId="AD" clId="Web-{8F5149CF-5283-C01B-CD91-F1BC8A0CA51A}" dt="2019-09-16T22:22:05.936" v="78" actId="20577"/>
          <ac:spMkLst>
            <pc:docMk/>
            <pc:sldMk cId="3046183272" sldId="304"/>
            <ac:spMk id="176" creationId="{00000000-0000-0000-0000-000000000000}"/>
          </ac:spMkLst>
        </pc:spChg>
      </pc:sldChg>
    </pc:docChg>
  </pc:docChgLst>
  <pc:docChgLst>
    <pc:chgData name="Matthias Gehre" userId="S::gehre@silexica.onmicrosoft.com::5ab709ed-4c8b-47f9-a32a-23212995dc4a" providerId="AD" clId="Web-{B2E71169-412C-1AB2-6A4E-D37440CF5A59}"/>
    <pc:docChg chg="modSld">
      <pc:chgData name="Matthias Gehre" userId="S::gehre@silexica.onmicrosoft.com::5ab709ed-4c8b-47f9-a32a-23212995dc4a" providerId="AD" clId="Web-{B2E71169-412C-1AB2-6A4E-D37440CF5A59}" dt="2019-09-17T14:58:02.898" v="25"/>
      <pc:docMkLst>
        <pc:docMk/>
      </pc:docMkLst>
      <pc:sldChg chg="delSp modSp addAnim delAnim">
        <pc:chgData name="Matthias Gehre" userId="S::gehre@silexica.onmicrosoft.com::5ab709ed-4c8b-47f9-a32a-23212995dc4a" providerId="AD" clId="Web-{B2E71169-412C-1AB2-6A4E-D37440CF5A59}" dt="2019-09-17T14:56:53.461" v="23" actId="20577"/>
        <pc:sldMkLst>
          <pc:docMk/>
          <pc:sldMk cId="0" sldId="258"/>
        </pc:sldMkLst>
        <pc:spChg chg="mod">
          <ac:chgData name="Matthias Gehre" userId="S::gehre@silexica.onmicrosoft.com::5ab709ed-4c8b-47f9-a32a-23212995dc4a" providerId="AD" clId="Web-{B2E71169-412C-1AB2-6A4E-D37440CF5A59}" dt="2019-09-17T14:56:53.461" v="23" actId="20577"/>
          <ac:spMkLst>
            <pc:docMk/>
            <pc:sldMk cId="0" sldId="258"/>
            <ac:spMk id="79" creationId="{00000000-0000-0000-0000-000000000000}"/>
          </ac:spMkLst>
        </pc:spChg>
        <pc:picChg chg="del">
          <ac:chgData name="Matthias Gehre" userId="S::gehre@silexica.onmicrosoft.com::5ab709ed-4c8b-47f9-a32a-23212995dc4a" providerId="AD" clId="Web-{B2E71169-412C-1AB2-6A4E-D37440CF5A59}" dt="2019-09-17T14:51:36.273" v="0"/>
          <ac:picMkLst>
            <pc:docMk/>
            <pc:sldMk cId="0" sldId="258"/>
            <ac:picMk id="2" creationId="{7032622B-9400-49CE-8D0D-9B81BFEADD04}"/>
          </ac:picMkLst>
        </pc:picChg>
      </pc:sldChg>
      <pc:sldChg chg="modSp">
        <pc:chgData name="Matthias Gehre" userId="S::gehre@silexica.onmicrosoft.com::5ab709ed-4c8b-47f9-a32a-23212995dc4a" providerId="AD" clId="Web-{B2E71169-412C-1AB2-6A4E-D37440CF5A59}" dt="2019-09-17T14:53:48.226" v="15" actId="20577"/>
        <pc:sldMkLst>
          <pc:docMk/>
          <pc:sldMk cId="0" sldId="261"/>
        </pc:sldMkLst>
        <pc:spChg chg="mod">
          <ac:chgData name="Matthias Gehre" userId="S::gehre@silexica.onmicrosoft.com::5ab709ed-4c8b-47f9-a32a-23212995dc4a" providerId="AD" clId="Web-{B2E71169-412C-1AB2-6A4E-D37440CF5A59}" dt="2019-09-17T14:53:48.226" v="15" actId="20577"/>
          <ac:spMkLst>
            <pc:docMk/>
            <pc:sldMk cId="0" sldId="261"/>
            <ac:spMk id="106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B2E71169-412C-1AB2-6A4E-D37440CF5A59}" dt="2019-09-17T14:54:00.101" v="16" actId="20577"/>
        <pc:sldMkLst>
          <pc:docMk/>
          <pc:sldMk cId="0" sldId="262"/>
        </pc:sldMkLst>
        <pc:spChg chg="mod">
          <ac:chgData name="Matthias Gehre" userId="S::gehre@silexica.onmicrosoft.com::5ab709ed-4c8b-47f9-a32a-23212995dc4a" providerId="AD" clId="Web-{B2E71169-412C-1AB2-6A4E-D37440CF5A59}" dt="2019-09-17T14:54:00.101" v="16" actId="20577"/>
          <ac:spMkLst>
            <pc:docMk/>
            <pc:sldMk cId="0" sldId="262"/>
            <ac:spMk id="123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B2E71169-412C-1AB2-6A4E-D37440CF5A59}" dt="2019-09-17T14:55:08.226" v="19" actId="1076"/>
        <pc:sldMkLst>
          <pc:docMk/>
          <pc:sldMk cId="0" sldId="263"/>
        </pc:sldMkLst>
        <pc:spChg chg="mod">
          <ac:chgData name="Matthias Gehre" userId="S::gehre@silexica.onmicrosoft.com::5ab709ed-4c8b-47f9-a32a-23212995dc4a" providerId="AD" clId="Web-{B2E71169-412C-1AB2-6A4E-D37440CF5A59}" dt="2019-09-17T14:55:05.679" v="18" actId="1076"/>
          <ac:spMkLst>
            <pc:docMk/>
            <pc:sldMk cId="0" sldId="263"/>
            <ac:spMk id="139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B2E71169-412C-1AB2-6A4E-D37440CF5A59}" dt="2019-09-17T14:55:08.226" v="19" actId="1076"/>
          <ac:spMkLst>
            <pc:docMk/>
            <pc:sldMk cId="0" sldId="263"/>
            <ac:spMk id="142" creationId="{00000000-0000-0000-0000-000000000000}"/>
          </ac:spMkLst>
        </pc:spChg>
      </pc:sldChg>
      <pc:sldChg chg="modSp addCm">
        <pc:chgData name="Matthias Gehre" userId="S::gehre@silexica.onmicrosoft.com::5ab709ed-4c8b-47f9-a32a-23212995dc4a" providerId="AD" clId="Web-{B2E71169-412C-1AB2-6A4E-D37440CF5A59}" dt="2019-09-17T14:58:02.898" v="25"/>
        <pc:sldMkLst>
          <pc:docMk/>
          <pc:sldMk cId="3046183272" sldId="304"/>
        </pc:sldMkLst>
        <pc:spChg chg="mod">
          <ac:chgData name="Matthias Gehre" userId="S::gehre@silexica.onmicrosoft.com::5ab709ed-4c8b-47f9-a32a-23212995dc4a" providerId="AD" clId="Web-{B2E71169-412C-1AB2-6A4E-D37440CF5A59}" dt="2019-09-17T14:57:41.820" v="24"/>
          <ac:spMkLst>
            <pc:docMk/>
            <pc:sldMk cId="3046183272" sldId="304"/>
            <ac:spMk id="3" creationId="{398853AC-3FF6-4364-9F0C-DD168D7F523E}"/>
          </ac:spMkLst>
        </pc:spChg>
      </pc:sldChg>
    </pc:docChg>
  </pc:docChgLst>
  <pc:docChgLst>
    <pc:chgData name="Guest User" userId="S::urn:spo:anon#9bb2c84dec71b0c5520d97efc810ba23f3e10df94770ecfc845bfc5f8a7661c6::" providerId="AD" clId="Web-{11B4C2DE-9978-466D-907A-E57C5C655A82}"/>
    <pc:docChg chg="addSld delSld modSld sldOrd">
      <pc:chgData name="Guest User" userId="S::urn:spo:anon#9bb2c84dec71b0c5520d97efc810ba23f3e10df94770ecfc845bfc5f8a7661c6::" providerId="AD" clId="Web-{11B4C2DE-9978-466D-907A-E57C5C655A82}" dt="2019-09-16T21:59:19.136" v="274" actId="14100"/>
      <pc:docMkLst>
        <pc:docMk/>
      </pc:docMkLst>
      <pc:sldChg chg="modNotes">
        <pc:chgData name="Guest User" userId="S::urn:spo:anon#9bb2c84dec71b0c5520d97efc810ba23f3e10df94770ecfc845bfc5f8a7661c6::" providerId="AD" clId="Web-{11B4C2DE-9978-466D-907A-E57C5C655A82}" dt="2019-09-16T21:24:00.522" v="6"/>
        <pc:sldMkLst>
          <pc:docMk/>
          <pc:sldMk cId="0" sldId="270"/>
        </pc:sldMkLst>
      </pc:sldChg>
      <pc:sldChg chg="addSp modSp addAnim modAnim delCm">
        <pc:chgData name="Guest User" userId="S::urn:spo:anon#9bb2c84dec71b0c5520d97efc810ba23f3e10df94770ecfc845bfc5f8a7661c6::" providerId="AD" clId="Web-{11B4C2DE-9978-466D-907A-E57C5C655A82}" dt="2019-09-16T21:39:16.105" v="128" actId="20577"/>
        <pc:sldMkLst>
          <pc:docMk/>
          <pc:sldMk cId="0" sldId="281"/>
        </pc:sldMkLst>
        <pc:spChg chg="add mod">
          <ac:chgData name="Guest User" userId="S::urn:spo:anon#9bb2c84dec71b0c5520d97efc810ba23f3e10df94770ecfc845bfc5f8a7661c6::" providerId="AD" clId="Web-{11B4C2DE-9978-466D-907A-E57C5C655A82}" dt="2019-09-16T21:31:26.871" v="40" actId="14100"/>
          <ac:spMkLst>
            <pc:docMk/>
            <pc:sldMk cId="0" sldId="281"/>
            <ac:spMk id="2" creationId="{4BE8E0CD-723D-41E4-B77C-0760831DA2FF}"/>
          </ac:spMkLst>
        </pc:spChg>
        <pc:spChg chg="mod">
          <ac:chgData name="Guest User" userId="S::urn:spo:anon#9bb2c84dec71b0c5520d97efc810ba23f3e10df94770ecfc845bfc5f8a7661c6::" providerId="AD" clId="Web-{11B4C2DE-9978-466D-907A-E57C5C655A82}" dt="2019-09-16T21:39:16.105" v="128" actId="20577"/>
          <ac:spMkLst>
            <pc:docMk/>
            <pc:sldMk cId="0" sldId="281"/>
            <ac:spMk id="300" creationId="{00000000-0000-0000-0000-000000000000}"/>
          </ac:spMkLst>
        </pc:spChg>
        <pc:cxnChg chg="add mod">
          <ac:chgData name="Guest User" userId="S::urn:spo:anon#9bb2c84dec71b0c5520d97efc810ba23f3e10df94770ecfc845bfc5f8a7661c6::" providerId="AD" clId="Web-{11B4C2DE-9978-466D-907A-E57C5C655A82}" dt="2019-09-16T21:31:35.309" v="42" actId="14100"/>
          <ac:cxnSpMkLst>
            <pc:docMk/>
            <pc:sldMk cId="0" sldId="281"/>
            <ac:cxnSpMk id="3" creationId="{ACE859AC-20DB-4834-9CAE-D28AFDD0A72F}"/>
          </ac:cxnSpMkLst>
        </pc:cxnChg>
      </pc:sldChg>
      <pc:sldChg chg="modSp">
        <pc:chgData name="Guest User" userId="S::urn:spo:anon#9bb2c84dec71b0c5520d97efc810ba23f3e10df94770ecfc845bfc5f8a7661c6::" providerId="AD" clId="Web-{11B4C2DE-9978-466D-907A-E57C5C655A82}" dt="2019-09-16T21:59:19.136" v="274" actId="14100"/>
        <pc:sldMkLst>
          <pc:docMk/>
          <pc:sldMk cId="0" sldId="288"/>
        </pc:sldMkLst>
        <pc:cxnChg chg="mod">
          <ac:chgData name="Guest User" userId="S::urn:spo:anon#9bb2c84dec71b0c5520d97efc810ba23f3e10df94770ecfc845bfc5f8a7661c6::" providerId="AD" clId="Web-{11B4C2DE-9978-466D-907A-E57C5C655A82}" dt="2019-09-16T21:59:19.136" v="274" actId="14100"/>
          <ac:cxnSpMkLst>
            <pc:docMk/>
            <pc:sldMk cId="0" sldId="288"/>
            <ac:cxnSpMk id="368" creationId="{00000000-0000-0000-0000-000000000000}"/>
          </ac:cxnSpMkLst>
        </pc:cxnChg>
        <pc:cxnChg chg="mod">
          <ac:chgData name="Guest User" userId="S::urn:spo:anon#9bb2c84dec71b0c5520d97efc810ba23f3e10df94770ecfc845bfc5f8a7661c6::" providerId="AD" clId="Web-{11B4C2DE-9978-466D-907A-E57C5C655A82}" dt="2019-09-16T21:59:10.417" v="273" actId="1076"/>
          <ac:cxnSpMkLst>
            <pc:docMk/>
            <pc:sldMk cId="0" sldId="288"/>
            <ac:cxnSpMk id="369" creationId="{00000000-0000-0000-0000-000000000000}"/>
          </ac:cxnSpMkLst>
        </pc:cxnChg>
      </pc:sldChg>
      <pc:sldChg chg="del">
        <pc:chgData name="Guest User" userId="S::urn:spo:anon#9bb2c84dec71b0c5520d97efc810ba23f3e10df94770ecfc845bfc5f8a7661c6::" providerId="AD" clId="Web-{11B4C2DE-9978-466D-907A-E57C5C655A82}" dt="2019-09-16T21:25:04.819" v="8"/>
        <pc:sldMkLst>
          <pc:docMk/>
          <pc:sldMk cId="0" sldId="292"/>
        </pc:sldMkLst>
      </pc:sldChg>
      <pc:sldChg chg="modSp">
        <pc:chgData name="Guest User" userId="S::urn:spo:anon#9bb2c84dec71b0c5520d97efc810ba23f3e10df94770ecfc845bfc5f8a7661c6::" providerId="AD" clId="Web-{11B4C2DE-9978-466D-907A-E57C5C655A82}" dt="2019-09-16T21:24:50.991" v="7" actId="1076"/>
        <pc:sldMkLst>
          <pc:docMk/>
          <pc:sldMk cId="637275126" sldId="293"/>
        </pc:sldMkLst>
        <pc:spChg chg="mod">
          <ac:chgData name="Guest User" userId="S::urn:spo:anon#9bb2c84dec71b0c5520d97efc810ba23f3e10df94770ecfc845bfc5f8a7661c6::" providerId="AD" clId="Web-{11B4C2DE-9978-466D-907A-E57C5C655A82}" dt="2019-09-16T21:24:50.991" v="7" actId="1076"/>
          <ac:spMkLst>
            <pc:docMk/>
            <pc:sldMk cId="637275126" sldId="293"/>
            <ac:spMk id="3" creationId="{F3A55F9B-B768-48DB-AC93-189751535C8D}"/>
          </ac:spMkLst>
        </pc:spChg>
      </pc:sldChg>
      <pc:sldChg chg="modSp">
        <pc:chgData name="Guest User" userId="S::urn:spo:anon#9bb2c84dec71b0c5520d97efc810ba23f3e10df94770ecfc845bfc5f8a7661c6::" providerId="AD" clId="Web-{11B4C2DE-9978-466D-907A-E57C5C655A82}" dt="2019-09-16T21:26:35.528" v="33" actId="20577"/>
        <pc:sldMkLst>
          <pc:docMk/>
          <pc:sldMk cId="2459925863" sldId="294"/>
        </pc:sldMkLst>
        <pc:spChg chg="mod">
          <ac:chgData name="Guest User" userId="S::urn:spo:anon#9bb2c84dec71b0c5520d97efc810ba23f3e10df94770ecfc845bfc5f8a7661c6::" providerId="AD" clId="Web-{11B4C2DE-9978-466D-907A-E57C5C655A82}" dt="2019-09-16T21:26:35.528" v="33" actId="20577"/>
          <ac:spMkLst>
            <pc:docMk/>
            <pc:sldMk cId="2459925863" sldId="294"/>
            <ac:spMk id="192" creationId="{00000000-0000-0000-0000-000000000000}"/>
          </ac:spMkLst>
        </pc:spChg>
      </pc:sldChg>
      <pc:sldChg chg="addSp delSp modSp add replId addAnim delAnim">
        <pc:chgData name="Guest User" userId="S::urn:spo:anon#9bb2c84dec71b0c5520d97efc810ba23f3e10df94770ecfc845bfc5f8a7661c6::" providerId="AD" clId="Web-{11B4C2DE-9978-466D-907A-E57C5C655A82}" dt="2019-09-16T21:52:42.589" v="270"/>
        <pc:sldMkLst>
          <pc:docMk/>
          <pc:sldMk cId="4290723092" sldId="295"/>
        </pc:sldMkLst>
        <pc:spChg chg="del">
          <ac:chgData name="Guest User" userId="S::urn:spo:anon#9bb2c84dec71b0c5520d97efc810ba23f3e10df94770ecfc845bfc5f8a7661c6::" providerId="AD" clId="Web-{11B4C2DE-9978-466D-907A-E57C5C655A82}" dt="2019-09-16T21:35:55.340" v="48"/>
          <ac:spMkLst>
            <pc:docMk/>
            <pc:sldMk cId="4290723092" sldId="295"/>
            <ac:spMk id="2" creationId="{4BE8E0CD-723D-41E4-B77C-0760831DA2FF}"/>
          </ac:spMkLst>
        </pc:spChg>
        <pc:spChg chg="add del mod">
          <ac:chgData name="Guest User" userId="S::urn:spo:anon#9bb2c84dec71b0c5520d97efc810ba23f3e10df94770ecfc845bfc5f8a7661c6::" providerId="AD" clId="Web-{11B4C2DE-9978-466D-907A-E57C5C655A82}" dt="2019-09-16T21:36:25.136" v="61"/>
          <ac:spMkLst>
            <pc:docMk/>
            <pc:sldMk cId="4290723092" sldId="295"/>
            <ac:spMk id="5" creationId="{73800C93-4499-4944-B0CD-AB8E52404936}"/>
          </ac:spMkLst>
        </pc:spChg>
        <pc:spChg chg="add mod">
          <ac:chgData name="Guest User" userId="S::urn:spo:anon#9bb2c84dec71b0c5520d97efc810ba23f3e10df94770ecfc845bfc5f8a7661c6::" providerId="AD" clId="Web-{11B4C2DE-9978-466D-907A-E57C5C655A82}" dt="2019-09-16T21:38:59.964" v="126" actId="20577"/>
          <ac:spMkLst>
            <pc:docMk/>
            <pc:sldMk cId="4290723092" sldId="295"/>
            <ac:spMk id="6" creationId="{547D9167-9872-40E0-A805-AE58B640044A}"/>
          </ac:spMkLst>
        </pc:spChg>
        <pc:spChg chg="mod">
          <ac:chgData name="Guest User" userId="S::urn:spo:anon#9bb2c84dec71b0c5520d97efc810ba23f3e10df94770ecfc845bfc5f8a7661c6::" providerId="AD" clId="Web-{11B4C2DE-9978-466D-907A-E57C5C655A82}" dt="2019-09-16T21:52:42.589" v="270"/>
          <ac:spMkLst>
            <pc:docMk/>
            <pc:sldMk cId="4290723092" sldId="295"/>
            <ac:spMk id="300" creationId="{00000000-0000-0000-0000-000000000000}"/>
          </ac:spMkLst>
        </pc:spChg>
        <pc:spChg chg="del mod">
          <ac:chgData name="Guest User" userId="S::urn:spo:anon#9bb2c84dec71b0c5520d97efc810ba23f3e10df94770ecfc845bfc5f8a7661c6::" providerId="AD" clId="Web-{11B4C2DE-9978-466D-907A-E57C5C655A82}" dt="2019-09-16T21:36:12.277" v="52"/>
          <ac:spMkLst>
            <pc:docMk/>
            <pc:sldMk cId="4290723092" sldId="295"/>
            <ac:spMk id="302" creationId="{00000000-0000-0000-0000-000000000000}"/>
          </ac:spMkLst>
        </pc:spChg>
        <pc:cxnChg chg="del">
          <ac:chgData name="Guest User" userId="S::urn:spo:anon#9bb2c84dec71b0c5520d97efc810ba23f3e10df94770ecfc845bfc5f8a7661c6::" providerId="AD" clId="Web-{11B4C2DE-9978-466D-907A-E57C5C655A82}" dt="2019-09-16T21:35:57.215" v="49"/>
          <ac:cxnSpMkLst>
            <pc:docMk/>
            <pc:sldMk cId="4290723092" sldId="295"/>
            <ac:cxnSpMk id="3" creationId="{ACE859AC-20DB-4834-9CAE-D28AFDD0A72F}"/>
          </ac:cxnSpMkLst>
        </pc:cxnChg>
        <pc:cxnChg chg="add mod">
          <ac:chgData name="Guest User" userId="S::urn:spo:anon#9bb2c84dec71b0c5520d97efc810ba23f3e10df94770ecfc845bfc5f8a7661c6::" providerId="AD" clId="Web-{11B4C2DE-9978-466D-907A-E57C5C655A82}" dt="2019-09-16T21:38:33.136" v="110" actId="14100"/>
          <ac:cxnSpMkLst>
            <pc:docMk/>
            <pc:sldMk cId="4290723092" sldId="295"/>
            <ac:cxnSpMk id="7" creationId="{A855E4D2-B1F0-4F03-BE04-A28FCFC8A2B4}"/>
          </ac:cxnSpMkLst>
        </pc:cxnChg>
      </pc:sldChg>
      <pc:sldChg chg="addSp modSp add ord replId addAnim modNotes">
        <pc:chgData name="Guest User" userId="S::urn:spo:anon#9bb2c84dec71b0c5520d97efc810ba23f3e10df94770ecfc845bfc5f8a7661c6::" providerId="AD" clId="Web-{11B4C2DE-9978-466D-907A-E57C5C655A82}" dt="2019-09-16T21:51:57.074" v="269"/>
        <pc:sldMkLst>
          <pc:docMk/>
          <pc:sldMk cId="2142438275" sldId="296"/>
        </pc:sldMkLst>
        <pc:spChg chg="add mod">
          <ac:chgData name="Guest User" userId="S::urn:spo:anon#9bb2c84dec71b0c5520d97efc810ba23f3e10df94770ecfc845bfc5f8a7661c6::" providerId="AD" clId="Web-{11B4C2DE-9978-466D-907A-E57C5C655A82}" dt="2019-09-16T21:51:50.965" v="266" actId="1076"/>
          <ac:spMkLst>
            <pc:docMk/>
            <pc:sldMk cId="2142438275" sldId="296"/>
            <ac:spMk id="2" creationId="{B7E3A91C-62F5-40FE-B70E-D45131E753BA}"/>
          </ac:spMkLst>
        </pc:spChg>
        <pc:spChg chg="add mod">
          <ac:chgData name="Guest User" userId="S::urn:spo:anon#9bb2c84dec71b0c5520d97efc810ba23f3e10df94770ecfc845bfc5f8a7661c6::" providerId="AD" clId="Web-{11B4C2DE-9978-466D-907A-E57C5C655A82}" dt="2019-09-16T21:51:50.980" v="267" actId="1076"/>
          <ac:spMkLst>
            <pc:docMk/>
            <pc:sldMk cId="2142438275" sldId="296"/>
            <ac:spMk id="3" creationId="{20468A72-66D9-4D7D-8730-F2FA26E5626A}"/>
          </ac:spMkLst>
        </pc:spChg>
        <pc:spChg chg="mod">
          <ac:chgData name="Guest User" userId="S::urn:spo:anon#9bb2c84dec71b0c5520d97efc810ba23f3e10df94770ecfc845bfc5f8a7661c6::" providerId="AD" clId="Web-{11B4C2DE-9978-466D-907A-E57C5C655A82}" dt="2019-09-16T21:51:50.949" v="265" actId="1076"/>
          <ac:spMkLst>
            <pc:docMk/>
            <pc:sldMk cId="2142438275" sldId="296"/>
            <ac:spMk id="293" creationId="{00000000-0000-0000-0000-000000000000}"/>
          </ac:spMkLst>
        </pc:spChg>
        <pc:cxnChg chg="add mod">
          <ac:chgData name="Guest User" userId="S::urn:spo:anon#9bb2c84dec71b0c5520d97efc810ba23f3e10df94770ecfc845bfc5f8a7661c6::" providerId="AD" clId="Web-{11B4C2DE-9978-466D-907A-E57C5C655A82}" dt="2019-09-16T21:51:50.996" v="268" actId="1076"/>
          <ac:cxnSpMkLst>
            <pc:docMk/>
            <pc:sldMk cId="2142438275" sldId="296"/>
            <ac:cxnSpMk id="4" creationId="{CE72BCC3-9E3B-4B28-9EDC-974807F21143}"/>
          </ac:cxnSpMkLst>
        </pc:cxnChg>
      </pc:sldChg>
    </pc:docChg>
  </pc:docChgLst>
  <pc:docChgLst>
    <pc:chgData name="Matthias Gehre" userId="S::gehre@silexica.onmicrosoft.com::5ab709ed-4c8b-47f9-a32a-23212995dc4a" providerId="AD" clId="Web-{0CC8302E-61CF-4FB0-6D02-409BC0246084}"/>
    <pc:docChg chg="modSld">
      <pc:chgData name="Matthias Gehre" userId="S::gehre@silexica.onmicrosoft.com::5ab709ed-4c8b-47f9-a32a-23212995dc4a" providerId="AD" clId="Web-{0CC8302E-61CF-4FB0-6D02-409BC0246084}" dt="2019-09-17T15:57:14.813" v="169" actId="20577"/>
      <pc:docMkLst>
        <pc:docMk/>
      </pc:docMkLst>
      <pc:sldChg chg="modNotes">
        <pc:chgData name="Matthias Gehre" userId="S::gehre@silexica.onmicrosoft.com::5ab709ed-4c8b-47f9-a32a-23212995dc4a" providerId="AD" clId="Web-{0CC8302E-61CF-4FB0-6D02-409BC0246084}" dt="2019-09-17T15:21:11.622" v="2"/>
        <pc:sldMkLst>
          <pc:docMk/>
          <pc:sldMk cId="0" sldId="261"/>
        </pc:sldMkLst>
      </pc:sldChg>
      <pc:sldChg chg="modSp">
        <pc:chgData name="Matthias Gehre" userId="S::gehre@silexica.onmicrosoft.com::5ab709ed-4c8b-47f9-a32a-23212995dc4a" providerId="AD" clId="Web-{0CC8302E-61CF-4FB0-6D02-409BC0246084}" dt="2019-09-17T15:21:45.090" v="6" actId="20577"/>
        <pc:sldMkLst>
          <pc:docMk/>
          <pc:sldMk cId="0" sldId="264"/>
        </pc:sldMkLst>
        <pc:spChg chg="mod">
          <ac:chgData name="Matthias Gehre" userId="S::gehre@silexica.onmicrosoft.com::5ab709ed-4c8b-47f9-a32a-23212995dc4a" providerId="AD" clId="Web-{0CC8302E-61CF-4FB0-6D02-409BC0246084}" dt="2019-09-17T15:21:45.090" v="6" actId="20577"/>
          <ac:spMkLst>
            <pc:docMk/>
            <pc:sldMk cId="0" sldId="264"/>
            <ac:spMk id="152" creationId="{00000000-0000-0000-0000-000000000000}"/>
          </ac:spMkLst>
        </pc:spChg>
      </pc:sldChg>
      <pc:sldChg chg="addCm">
        <pc:chgData name="Matthias Gehre" userId="S::gehre@silexica.onmicrosoft.com::5ab709ed-4c8b-47f9-a32a-23212995dc4a" providerId="AD" clId="Web-{0CC8302E-61CF-4FB0-6D02-409BC0246084}" dt="2019-09-17T15:34:47.115" v="7"/>
        <pc:sldMkLst>
          <pc:docMk/>
          <pc:sldMk cId="0" sldId="281"/>
        </pc:sldMkLst>
      </pc:sldChg>
      <pc:sldChg chg="addSp modSp addAnim modAnim">
        <pc:chgData name="Matthias Gehre" userId="S::gehre@silexica.onmicrosoft.com::5ab709ed-4c8b-47f9-a32a-23212995dc4a" providerId="AD" clId="Web-{0CC8302E-61CF-4FB0-6D02-409BC0246084}" dt="2019-09-17T15:49:14.895" v="166"/>
        <pc:sldMkLst>
          <pc:docMk/>
          <pc:sldMk cId="0" sldId="284"/>
        </pc:sldMkLst>
        <pc:spChg chg="add mod">
          <ac:chgData name="Matthias Gehre" userId="S::gehre@silexica.onmicrosoft.com::5ab709ed-4c8b-47f9-a32a-23212995dc4a" providerId="AD" clId="Web-{0CC8302E-61CF-4FB0-6D02-409BC0246084}" dt="2019-09-17T15:48:03.817" v="144" actId="20577"/>
          <ac:spMkLst>
            <pc:docMk/>
            <pc:sldMk cId="0" sldId="284"/>
            <ac:spMk id="2" creationId="{FE9210F3-27FF-46FA-95FA-9AC9232EC482}"/>
          </ac:spMkLst>
        </pc:spChg>
        <pc:spChg chg="add mod">
          <ac:chgData name="Matthias Gehre" userId="S::gehre@silexica.onmicrosoft.com::5ab709ed-4c8b-47f9-a32a-23212995dc4a" providerId="AD" clId="Web-{0CC8302E-61CF-4FB0-6D02-409BC0246084}" dt="2019-09-17T15:48:47.161" v="162" actId="1076"/>
          <ac:spMkLst>
            <pc:docMk/>
            <pc:sldMk cId="0" sldId="284"/>
            <ac:spMk id="3" creationId="{A09D1064-B093-4E19-A06B-02EFD5CA002E}"/>
          </ac:spMkLst>
        </pc:spChg>
        <pc:spChg chg="mod">
          <ac:chgData name="Matthias Gehre" userId="S::gehre@silexica.onmicrosoft.com::5ab709ed-4c8b-47f9-a32a-23212995dc4a" providerId="AD" clId="Web-{0CC8302E-61CF-4FB0-6D02-409BC0246084}" dt="2019-09-17T15:48:21.989" v="146" actId="20577"/>
          <ac:spMkLst>
            <pc:docMk/>
            <pc:sldMk cId="0" sldId="284"/>
            <ac:spMk id="323" creationId="{00000000-0000-0000-0000-000000000000}"/>
          </ac:spMkLst>
        </pc:spChg>
      </pc:sldChg>
      <pc:sldChg chg="addSp modSp addAnim modAnim">
        <pc:chgData name="Matthias Gehre" userId="S::gehre@silexica.onmicrosoft.com::5ab709ed-4c8b-47f9-a32a-23212995dc4a" providerId="AD" clId="Web-{0CC8302E-61CF-4FB0-6D02-409BC0246084}" dt="2019-09-17T15:45:36.818" v="106"/>
        <pc:sldMkLst>
          <pc:docMk/>
          <pc:sldMk cId="0" sldId="285"/>
        </pc:sldMkLst>
        <pc:spChg chg="add mod">
          <ac:chgData name="Matthias Gehre" userId="S::gehre@silexica.onmicrosoft.com::5ab709ed-4c8b-47f9-a32a-23212995dc4a" providerId="AD" clId="Web-{0CC8302E-61CF-4FB0-6D02-409BC0246084}" dt="2019-09-17T15:43:46.147" v="89" actId="20577"/>
          <ac:spMkLst>
            <pc:docMk/>
            <pc:sldMk cId="0" sldId="285"/>
            <ac:spMk id="2" creationId="{B4D06480-ADFF-45A7-8599-3D24F47D84C5}"/>
          </ac:spMkLst>
        </pc:spChg>
        <pc:spChg chg="add mod">
          <ac:chgData name="Matthias Gehre" userId="S::gehre@silexica.onmicrosoft.com::5ab709ed-4c8b-47f9-a32a-23212995dc4a" providerId="AD" clId="Web-{0CC8302E-61CF-4FB0-6D02-409BC0246084}" dt="2019-09-17T15:45:05.334" v="102" actId="1076"/>
          <ac:spMkLst>
            <pc:docMk/>
            <pc:sldMk cId="0" sldId="285"/>
            <ac:spMk id="3" creationId="{989A387F-5971-43E0-B214-C5F132F12AB7}"/>
          </ac:spMkLst>
        </pc:spChg>
        <pc:spChg chg="mod">
          <ac:chgData name="Matthias Gehre" userId="S::gehre@silexica.onmicrosoft.com::5ab709ed-4c8b-47f9-a32a-23212995dc4a" providerId="AD" clId="Web-{0CC8302E-61CF-4FB0-6D02-409BC0246084}" dt="2019-09-17T15:43:15.866" v="74" actId="20577"/>
          <ac:spMkLst>
            <pc:docMk/>
            <pc:sldMk cId="0" sldId="285"/>
            <ac:spMk id="334" creationId="{00000000-0000-0000-0000-000000000000}"/>
          </ac:spMkLst>
        </pc:spChg>
      </pc:sldChg>
      <pc:sldChg chg="addSp modSp addAnim modAnim">
        <pc:chgData name="Matthias Gehre" userId="S::gehre@silexica.onmicrosoft.com::5ab709ed-4c8b-47f9-a32a-23212995dc4a" providerId="AD" clId="Web-{0CC8302E-61CF-4FB0-6D02-409BC0246084}" dt="2019-09-17T15:46:22.865" v="115"/>
        <pc:sldMkLst>
          <pc:docMk/>
          <pc:sldMk cId="0" sldId="286"/>
        </pc:sldMkLst>
        <pc:spChg chg="add mod">
          <ac:chgData name="Matthias Gehre" userId="S::gehre@silexica.onmicrosoft.com::5ab709ed-4c8b-47f9-a32a-23212995dc4a" providerId="AD" clId="Web-{0CC8302E-61CF-4FB0-6D02-409BC0246084}" dt="2019-09-17T15:41:36.805" v="51" actId="20577"/>
          <ac:spMkLst>
            <pc:docMk/>
            <pc:sldMk cId="0" sldId="286"/>
            <ac:spMk id="2" creationId="{3B33C344-C95B-4C47-BEED-F4FFD46A3714}"/>
          </ac:spMkLst>
        </pc:spChg>
        <pc:spChg chg="mod">
          <ac:chgData name="Matthias Gehre" userId="S::gehre@silexica.onmicrosoft.com::5ab709ed-4c8b-47f9-a32a-23212995dc4a" providerId="AD" clId="Web-{0CC8302E-61CF-4FB0-6D02-409BC0246084}" dt="2019-09-17T15:40:36.383" v="33" actId="20577"/>
          <ac:spMkLst>
            <pc:docMk/>
            <pc:sldMk cId="0" sldId="286"/>
            <ac:spMk id="345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0CC8302E-61CF-4FB0-6D02-409BC0246084}" dt="2019-09-17T15:44:19.710" v="97" actId="20577"/>
          <ac:spMkLst>
            <pc:docMk/>
            <pc:sldMk cId="0" sldId="286"/>
            <ac:spMk id="346" creationId="{00000000-0000-0000-0000-000000000000}"/>
          </ac:spMkLst>
        </pc:spChg>
        <pc:spChg chg="mod">
          <ac:chgData name="Matthias Gehre" userId="S::gehre@silexica.onmicrosoft.com::5ab709ed-4c8b-47f9-a32a-23212995dc4a" providerId="AD" clId="Web-{0CC8302E-61CF-4FB0-6D02-409BC0246084}" dt="2019-09-17T15:44:15.507" v="96" actId="20577"/>
          <ac:spMkLst>
            <pc:docMk/>
            <pc:sldMk cId="0" sldId="286"/>
            <ac:spMk id="348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0CC8302E-61CF-4FB0-6D02-409BC0246084}" dt="2019-09-17T15:57:14.813" v="169" actId="20577"/>
        <pc:sldMkLst>
          <pc:docMk/>
          <pc:sldMk cId="0" sldId="290"/>
        </pc:sldMkLst>
        <pc:spChg chg="mod">
          <ac:chgData name="Matthias Gehre" userId="S::gehre@silexica.onmicrosoft.com::5ab709ed-4c8b-47f9-a32a-23212995dc4a" providerId="AD" clId="Web-{0CC8302E-61CF-4FB0-6D02-409BC0246084}" dt="2019-09-17T15:57:14.813" v="169" actId="20577"/>
          <ac:spMkLst>
            <pc:docMk/>
            <pc:sldMk cId="0" sldId="290"/>
            <ac:spMk id="388" creationId="{00000000-0000-0000-0000-000000000000}"/>
          </ac:spMkLst>
        </pc:spChg>
      </pc:sldChg>
      <pc:sldChg chg="modSp">
        <pc:chgData name="Matthias Gehre" userId="S::gehre@silexica.onmicrosoft.com::5ab709ed-4c8b-47f9-a32a-23212995dc4a" providerId="AD" clId="Web-{0CC8302E-61CF-4FB0-6D02-409BC0246084}" dt="2019-09-17T15:36:05.365" v="22" actId="20577"/>
        <pc:sldMkLst>
          <pc:docMk/>
          <pc:sldMk cId="2142438275" sldId="296"/>
        </pc:sldMkLst>
        <pc:spChg chg="mod">
          <ac:chgData name="Matthias Gehre" userId="S::gehre@silexica.onmicrosoft.com::5ab709ed-4c8b-47f9-a32a-23212995dc4a" providerId="AD" clId="Web-{0CC8302E-61CF-4FB0-6D02-409BC0246084}" dt="2019-09-17T15:36:05.365" v="22" actId="20577"/>
          <ac:spMkLst>
            <pc:docMk/>
            <pc:sldMk cId="2142438275" sldId="296"/>
            <ac:spMk id="293" creationId="{00000000-0000-0000-0000-000000000000}"/>
          </ac:spMkLst>
        </pc:spChg>
      </pc:sldChg>
    </pc:docChg>
  </pc:docChgLst>
  <pc:docChgLst>
    <pc:chgData name="Guest User" userId="S::urn:spo:anon#9bb2c84dec71b0c5520d97efc810ba23f3e10df94770ecfc845bfc5f8a7661c6::" providerId="AD" clId="Web-{4A12DF58-4FE1-6670-7F43-73573899CE78}"/>
    <pc:docChg chg="addSld modSld">
      <pc:chgData name="Guest User" userId="S::urn:spo:anon#9bb2c84dec71b0c5520d97efc810ba23f3e10df94770ecfc845bfc5f8a7661c6::" providerId="AD" clId="Web-{4A12DF58-4FE1-6670-7F43-73573899CE78}" dt="2019-09-16T22:10:58.708" v="49" actId="1076"/>
      <pc:docMkLst>
        <pc:docMk/>
      </pc:docMkLst>
      <pc:sldChg chg="addSp delSp modSp delAnim delCm">
        <pc:chgData name="Guest User" userId="S::urn:spo:anon#9bb2c84dec71b0c5520d97efc810ba23f3e10df94770ecfc845bfc5f8a7661c6::" providerId="AD" clId="Web-{4A12DF58-4FE1-6670-7F43-73573899CE78}" dt="2019-09-16T22:10:58.708" v="49" actId="1076"/>
        <pc:sldMkLst>
          <pc:docMk/>
          <pc:sldMk cId="0" sldId="267"/>
        </pc:sldMkLst>
        <pc:spChg chg="add del mod">
          <ac:chgData name="Guest User" userId="S::urn:spo:anon#9bb2c84dec71b0c5520d97efc810ba23f3e10df94770ecfc845bfc5f8a7661c6::" providerId="AD" clId="Web-{4A12DF58-4FE1-6670-7F43-73573899CE78}" dt="2019-09-16T22:04:06.320" v="8"/>
          <ac:spMkLst>
            <pc:docMk/>
            <pc:sldMk cId="0" sldId="267"/>
            <ac:spMk id="3" creationId="{733D99A8-F772-433E-BE19-2D4EB0F752DD}"/>
          </ac:spMkLst>
        </pc:spChg>
        <pc:spChg chg="mod">
          <ac:chgData name="Guest User" userId="S::urn:spo:anon#9bb2c84dec71b0c5520d97efc810ba23f3e10df94770ecfc845bfc5f8a7661c6::" providerId="AD" clId="Web-{4A12DF58-4FE1-6670-7F43-73573899CE78}" dt="2019-09-16T22:10:07.646" v="45" actId="1076"/>
          <ac:spMkLst>
            <pc:docMk/>
            <pc:sldMk cId="0" sldId="267"/>
            <ac:spMk id="174" creationId="{00000000-0000-0000-0000-000000000000}"/>
          </ac:spMkLst>
        </pc:spChg>
        <pc:spChg chg="del">
          <ac:chgData name="Guest User" userId="S::urn:spo:anon#9bb2c84dec71b0c5520d97efc810ba23f3e10df94770ecfc845bfc5f8a7661c6::" providerId="AD" clId="Web-{4A12DF58-4FE1-6670-7F43-73573899CE78}" dt="2019-09-16T22:03:34.164" v="1"/>
          <ac:spMkLst>
            <pc:docMk/>
            <pc:sldMk cId="0" sldId="267"/>
            <ac:spMk id="176" creationId="{00000000-0000-0000-0000-000000000000}"/>
          </ac:spMkLst>
        </pc:spChg>
        <pc:spChg chg="del">
          <ac:chgData name="Guest User" userId="S::urn:spo:anon#9bb2c84dec71b0c5520d97efc810ba23f3e10df94770ecfc845bfc5f8a7661c6::" providerId="AD" clId="Web-{4A12DF58-4FE1-6670-7F43-73573899CE78}" dt="2019-09-16T22:03:41.945" v="3"/>
          <ac:spMkLst>
            <pc:docMk/>
            <pc:sldMk cId="0" sldId="267"/>
            <ac:spMk id="177" creationId="{00000000-0000-0000-0000-000000000000}"/>
          </ac:spMkLst>
        </pc:spChg>
        <pc:spChg chg="del">
          <ac:chgData name="Guest User" userId="S::urn:spo:anon#9bb2c84dec71b0c5520d97efc810ba23f3e10df94770ecfc845bfc5f8a7661c6::" providerId="AD" clId="Web-{4A12DF58-4FE1-6670-7F43-73573899CE78}" dt="2019-09-16T22:03:37.398" v="2"/>
          <ac:spMkLst>
            <pc:docMk/>
            <pc:sldMk cId="0" sldId="267"/>
            <ac:spMk id="178" creationId="{00000000-0000-0000-0000-000000000000}"/>
          </ac:spMkLst>
        </pc:spChg>
        <pc:picChg chg="add mod">
          <ac:chgData name="Guest User" userId="S::urn:spo:anon#9bb2c84dec71b0c5520d97efc810ba23f3e10df94770ecfc845bfc5f8a7661c6::" providerId="AD" clId="Web-{4A12DF58-4FE1-6670-7F43-73573899CE78}" dt="2019-09-16T22:10:58.708" v="49" actId="1076"/>
          <ac:picMkLst>
            <pc:docMk/>
            <pc:sldMk cId="0" sldId="267"/>
            <ac:picMk id="4" creationId="{1BC23341-2B06-49D5-873A-BD498EA59420}"/>
          </ac:picMkLst>
        </pc:picChg>
      </pc:sldChg>
      <pc:sldChg chg="addSp delSp modSp add replId delAnim">
        <pc:chgData name="Guest User" userId="S::urn:spo:anon#9bb2c84dec71b0c5520d97efc810ba23f3e10df94770ecfc845bfc5f8a7661c6::" providerId="AD" clId="Web-{4A12DF58-4FE1-6670-7F43-73573899CE78}" dt="2019-09-16T22:06:34.366" v="33" actId="1076"/>
        <pc:sldMkLst>
          <pc:docMk/>
          <pc:sldMk cId="2773430010" sldId="297"/>
        </pc:sldMkLst>
        <pc:spChg chg="add del mod">
          <ac:chgData name="Guest User" userId="S::urn:spo:anon#9bb2c84dec71b0c5520d97efc810ba23f3e10df94770ecfc845bfc5f8a7661c6::" providerId="AD" clId="Web-{4A12DF58-4FE1-6670-7F43-73573899CE78}" dt="2019-09-16T22:04:33.601" v="13"/>
          <ac:spMkLst>
            <pc:docMk/>
            <pc:sldMk cId="2773430010" sldId="297"/>
            <ac:spMk id="3" creationId="{37AC0145-944F-4944-9197-AEB1034F79E4}"/>
          </ac:spMkLst>
        </pc:spChg>
        <pc:spChg chg="add del mod">
          <ac:chgData name="Guest User" userId="S::urn:spo:anon#9bb2c84dec71b0c5520d97efc810ba23f3e10df94770ecfc845bfc5f8a7661c6::" providerId="AD" clId="Web-{4A12DF58-4FE1-6670-7F43-73573899CE78}" dt="2019-09-16T22:04:53.898" v="16"/>
          <ac:spMkLst>
            <pc:docMk/>
            <pc:sldMk cId="2773430010" sldId="297"/>
            <ac:spMk id="5" creationId="{F271ED92-D676-455C-A242-E06328FC4748}"/>
          </ac:spMkLst>
        </pc:spChg>
        <pc:spChg chg="del">
          <ac:chgData name="Guest User" userId="S::urn:spo:anon#9bb2c84dec71b0c5520d97efc810ba23f3e10df94770ecfc845bfc5f8a7661c6::" providerId="AD" clId="Web-{4A12DF58-4FE1-6670-7F43-73573899CE78}" dt="2019-09-16T22:04:48.038" v="15"/>
          <ac:spMkLst>
            <pc:docMk/>
            <pc:sldMk cId="2773430010" sldId="297"/>
            <ac:spMk id="173" creationId="{00000000-0000-0000-0000-000000000000}"/>
          </ac:spMkLst>
        </pc:spChg>
        <pc:spChg chg="del">
          <ac:chgData name="Guest User" userId="S::urn:spo:anon#9bb2c84dec71b0c5520d97efc810ba23f3e10df94770ecfc845bfc5f8a7661c6::" providerId="AD" clId="Web-{4A12DF58-4FE1-6670-7F43-73573899CE78}" dt="2019-09-16T22:04:29.789" v="12"/>
          <ac:spMkLst>
            <pc:docMk/>
            <pc:sldMk cId="2773430010" sldId="297"/>
            <ac:spMk id="174" creationId="{00000000-0000-0000-0000-000000000000}"/>
          </ac:spMkLst>
        </pc:spChg>
        <pc:spChg chg="mod">
          <ac:chgData name="Guest User" userId="S::urn:spo:anon#9bb2c84dec71b0c5520d97efc810ba23f3e10df94770ecfc845bfc5f8a7661c6::" providerId="AD" clId="Web-{4A12DF58-4FE1-6670-7F43-73573899CE78}" dt="2019-09-16T22:05:51.835" v="26"/>
          <ac:spMkLst>
            <pc:docMk/>
            <pc:sldMk cId="2773430010" sldId="297"/>
            <ac:spMk id="176" creationId="{00000000-0000-0000-0000-000000000000}"/>
          </ac:spMkLst>
        </pc:spChg>
        <pc:spChg chg="mod">
          <ac:chgData name="Guest User" userId="S::urn:spo:anon#9bb2c84dec71b0c5520d97efc810ba23f3e10df94770ecfc845bfc5f8a7661c6::" providerId="AD" clId="Web-{4A12DF58-4FE1-6670-7F43-73573899CE78}" dt="2019-09-16T22:06:34.366" v="33" actId="1076"/>
          <ac:spMkLst>
            <pc:docMk/>
            <pc:sldMk cId="2773430010" sldId="297"/>
            <ac:spMk id="177" creationId="{00000000-0000-0000-0000-000000000000}"/>
          </ac:spMkLst>
        </pc:spChg>
        <pc:spChg chg="mod">
          <ac:chgData name="Guest User" userId="S::urn:spo:anon#9bb2c84dec71b0c5520d97efc810ba23f3e10df94770ecfc845bfc5f8a7661c6::" providerId="AD" clId="Web-{4A12DF58-4FE1-6670-7F43-73573899CE78}" dt="2019-09-16T22:06:22.913" v="32" actId="1076"/>
          <ac:spMkLst>
            <pc:docMk/>
            <pc:sldMk cId="2773430010" sldId="297"/>
            <ac:spMk id="178" creationId="{00000000-0000-0000-0000-000000000000}"/>
          </ac:spMkLst>
        </pc:sp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9-16T14:50:49.816" idx="5">
    <p:pos x="2710" y="725"/>
    <p:text>Animations
</p:text>
    <p:extLst>
      <p:ext uri="{C676402C-5697-4E1C-873F-D02D1690AC5C}">
        <p15:threadingInfo xmlns:p15="http://schemas.microsoft.com/office/powerpoint/2012/main" timeZoneBias="420"/>
      </p:ext>
    </p:extLst>
  </p:cm>
</p:cmLst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godbolt.org/z/tBAzUn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PjbGojjnBZQ" TargetMode="External"/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bseil.io/tips/107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odbolt.org/z/6bOFAZ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422960ade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422960ade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 have a poster (SLX FPGA)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766f13352_6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766f13352_6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de">
                <a:solidFill>
                  <a:schemeClr val="dk1"/>
                </a:solidFill>
              </a:rPr>
              <a:t>SWITCH AFTER CLANG -&gt; Gabor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Also </a:t>
            </a:r>
            <a:r>
              <a:rPr lang="de" err="1">
                <a:solidFill>
                  <a:schemeClr val="dk1"/>
                </a:solidFill>
              </a:rPr>
              <a:t>available</a:t>
            </a:r>
            <a:r>
              <a:rPr lang="de">
                <a:solidFill>
                  <a:schemeClr val="dk1"/>
                </a:solidFill>
              </a:rPr>
              <a:t> via </a:t>
            </a:r>
            <a:r>
              <a:rPr lang="de" err="1">
                <a:solidFill>
                  <a:schemeClr val="dk1"/>
                </a:solidFill>
              </a:rPr>
              <a:t>clangd</a:t>
            </a:r>
            <a:r>
              <a:rPr lang="de">
                <a:solidFill>
                  <a:schemeClr val="dk1"/>
                </a:solidFill>
              </a:rPr>
              <a:t>, </a:t>
            </a:r>
            <a:r>
              <a:rPr lang="de" err="1">
                <a:solidFill>
                  <a:schemeClr val="dk1"/>
                </a:solidFill>
              </a:rPr>
              <a:t>clang-tidy</a:t>
            </a:r>
            <a:r>
              <a:rPr lang="de">
                <a:solidFill>
                  <a:schemeClr val="dk1"/>
                </a:solidFill>
              </a:rPr>
              <a:t>, </a:t>
            </a:r>
            <a:r>
              <a:rPr lang="de" err="1">
                <a:solidFill>
                  <a:schemeClr val="dk1"/>
                </a:solidFill>
              </a:rPr>
              <a:t>etc</a:t>
            </a:r>
            <a:r>
              <a:rPr lang="de">
                <a:solidFill>
                  <a:schemeClr val="dk1"/>
                </a:solidFill>
              </a:rPr>
              <a:t> -&gt; </a:t>
            </a:r>
            <a:r>
              <a:rPr lang="de" err="1">
                <a:solidFill>
                  <a:schemeClr val="dk1"/>
                </a:solidFill>
              </a:rPr>
              <a:t>if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you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cannot</a:t>
            </a:r>
            <a:r>
              <a:rPr lang="de">
                <a:solidFill>
                  <a:schemeClr val="dk1"/>
                </a:solidFill>
              </a:rPr>
              <a:t> update </a:t>
            </a:r>
            <a:r>
              <a:rPr lang="de" err="1">
                <a:solidFill>
                  <a:schemeClr val="dk1"/>
                </a:solidFill>
              </a:rPr>
              <a:t>your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compiler</a:t>
            </a:r>
            <a:r>
              <a:rPr lang="de">
                <a:solidFill>
                  <a:schemeClr val="dk1"/>
                </a:solidFill>
              </a:rPr>
              <a:t>, </a:t>
            </a:r>
            <a:r>
              <a:rPr lang="de" err="1">
                <a:solidFill>
                  <a:schemeClr val="dk1"/>
                </a:solidFill>
              </a:rPr>
              <a:t>you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might</a:t>
            </a:r>
            <a:r>
              <a:rPr lang="de">
                <a:solidFill>
                  <a:schemeClr val="dk1"/>
                </a:solidFill>
              </a:rPr>
              <a:t> still update </a:t>
            </a:r>
            <a:r>
              <a:rPr lang="de" err="1">
                <a:solidFill>
                  <a:schemeClr val="dk1"/>
                </a:solidFill>
              </a:rPr>
              <a:t>your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editor</a:t>
            </a:r>
            <a:r>
              <a:rPr lang="de">
                <a:solidFill>
                  <a:schemeClr val="dk1"/>
                </a:solidFill>
              </a:rPr>
              <a:t> (e.g. </a:t>
            </a:r>
            <a:r>
              <a:rPr lang="de" err="1">
                <a:solidFill>
                  <a:schemeClr val="dk1"/>
                </a:solidFill>
              </a:rPr>
              <a:t>vscode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with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clangd</a:t>
            </a:r>
            <a:r>
              <a:rPr lang="de">
                <a:solidFill>
                  <a:schemeClr val="dk1"/>
                </a:solidFill>
              </a:rPr>
              <a:t>) </a:t>
            </a:r>
            <a:r>
              <a:rPr lang="de" err="1">
                <a:solidFill>
                  <a:schemeClr val="dk1"/>
                </a:solidFill>
              </a:rPr>
              <a:t>or</a:t>
            </a:r>
            <a:r>
              <a:rPr lang="de">
                <a:solidFill>
                  <a:schemeClr val="dk1"/>
                </a:solidFill>
              </a:rPr>
              <a:t> CI </a:t>
            </a:r>
            <a:r>
              <a:rPr lang="de" err="1">
                <a:solidFill>
                  <a:schemeClr val="dk1"/>
                </a:solidFill>
              </a:rPr>
              <a:t>pipeline</a:t>
            </a:r>
            <a:r>
              <a:rPr lang="de">
                <a:solidFill>
                  <a:schemeClr val="dk1"/>
                </a:solidFill>
              </a:rPr>
              <a:t> (</a:t>
            </a:r>
            <a:r>
              <a:rPr lang="de" err="1">
                <a:solidFill>
                  <a:schemeClr val="dk1"/>
                </a:solidFill>
              </a:rPr>
              <a:t>using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clang-tidy</a:t>
            </a:r>
            <a:r>
              <a:rPr lang="de">
                <a:solidFill>
                  <a:schemeClr val="dk1"/>
                </a:solidFill>
              </a:rPr>
              <a:t>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/>
              <a:t>You</a:t>
            </a:r>
            <a:r>
              <a:rPr lang="de"/>
              <a:t> </a:t>
            </a:r>
            <a:r>
              <a:rPr lang="de" err="1"/>
              <a:t>can</a:t>
            </a:r>
            <a:r>
              <a:rPr lang="de"/>
              <a:t> </a:t>
            </a:r>
            <a:r>
              <a:rPr lang="de" err="1"/>
              <a:t>play</a:t>
            </a:r>
            <a:r>
              <a:rPr lang="de"/>
              <a:t> </a:t>
            </a:r>
            <a:r>
              <a:rPr lang="de" err="1"/>
              <a:t>with</a:t>
            </a:r>
            <a:r>
              <a:rPr lang="de"/>
              <a:t> </a:t>
            </a:r>
            <a:r>
              <a:rPr lang="de" err="1"/>
              <a:t>it</a:t>
            </a:r>
            <a:r>
              <a:rPr lang="de"/>
              <a:t> on Compiler Explorers “</a:t>
            </a:r>
            <a:r>
              <a:rPr lang="de" err="1"/>
              <a:t>clang</a:t>
            </a:r>
            <a:r>
              <a:rPr lang="de"/>
              <a:t> (</a:t>
            </a:r>
            <a:r>
              <a:rPr lang="de" err="1"/>
              <a:t>trunk</a:t>
            </a:r>
            <a:r>
              <a:rPr lang="de"/>
              <a:t>)”.</a:t>
            </a:r>
            <a:br>
              <a:rPr lang="de"/>
            </a:br>
            <a:br>
              <a:rPr lang="de"/>
            </a:br>
            <a:r>
              <a:rPr lang="de" err="1"/>
              <a:t>Should</a:t>
            </a:r>
            <a:r>
              <a:rPr lang="de"/>
              <a:t> </a:t>
            </a:r>
            <a:r>
              <a:rPr lang="de" err="1"/>
              <a:t>we</a:t>
            </a:r>
            <a:r>
              <a:rPr lang="de"/>
              <a:t> </a:t>
            </a:r>
            <a:r>
              <a:rPr lang="de" err="1"/>
              <a:t>mention</a:t>
            </a:r>
            <a:r>
              <a:rPr lang="de"/>
              <a:t> </a:t>
            </a:r>
            <a:r>
              <a:rPr lang="de" err="1"/>
              <a:t>JetBrains</a:t>
            </a:r>
            <a:r>
              <a:rPr lang="de"/>
              <a:t> </a:t>
            </a:r>
            <a:r>
              <a:rPr lang="de" err="1"/>
              <a:t>here</a:t>
            </a:r>
            <a:r>
              <a:rPr lang="de"/>
              <a:t>? </a:t>
            </a:r>
            <a:r>
              <a:rPr lang="de" err="1"/>
              <a:t>We</a:t>
            </a:r>
            <a:r>
              <a:rPr lang="de"/>
              <a:t> </a:t>
            </a:r>
            <a:r>
              <a:rPr lang="de" err="1"/>
              <a:t>can</a:t>
            </a:r>
            <a:r>
              <a:rPr lang="de"/>
              <a:t> also </a:t>
            </a:r>
            <a:r>
              <a:rPr lang="de" err="1"/>
              <a:t>mention</a:t>
            </a:r>
            <a:r>
              <a:rPr lang="de"/>
              <a:t> </a:t>
            </a:r>
            <a:r>
              <a:rPr lang="de" err="1"/>
              <a:t>that</a:t>
            </a:r>
            <a:r>
              <a:rPr lang="de"/>
              <a:t> </a:t>
            </a:r>
            <a:r>
              <a:rPr lang="de" err="1"/>
              <a:t>it</a:t>
            </a:r>
            <a:r>
              <a:rPr lang="de"/>
              <a:t> </a:t>
            </a:r>
            <a:r>
              <a:rPr lang="de" err="1"/>
              <a:t>is</a:t>
            </a:r>
            <a:r>
              <a:rPr lang="de"/>
              <a:t> </a:t>
            </a:r>
            <a:r>
              <a:rPr lang="de" err="1"/>
              <a:t>coming</a:t>
            </a:r>
            <a:r>
              <a:rPr lang="de"/>
              <a:t> </a:t>
            </a:r>
            <a:r>
              <a:rPr lang="de" err="1"/>
              <a:t>to</a:t>
            </a:r>
            <a:r>
              <a:rPr lang="de"/>
              <a:t> MSVC, but </a:t>
            </a:r>
            <a:r>
              <a:rPr lang="de" err="1"/>
              <a:t>we</a:t>
            </a:r>
            <a:r>
              <a:rPr lang="de"/>
              <a:t> </a:t>
            </a:r>
            <a:r>
              <a:rPr lang="de" err="1"/>
              <a:t>cannot</a:t>
            </a:r>
            <a:r>
              <a:rPr lang="de"/>
              <a:t> </a:t>
            </a:r>
            <a:r>
              <a:rPr lang="de" err="1"/>
              <a:t>say</a:t>
            </a:r>
            <a:r>
              <a:rPr lang="de"/>
              <a:t> </a:t>
            </a:r>
            <a:r>
              <a:rPr lang="de" err="1"/>
              <a:t>any</a:t>
            </a:r>
            <a:r>
              <a:rPr lang="de"/>
              <a:t> </a:t>
            </a:r>
            <a:r>
              <a:rPr lang="de" err="1"/>
              <a:t>timeline</a:t>
            </a:r>
            <a:r>
              <a:rPr lang="de"/>
              <a:t>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400">
                <a:solidFill>
                  <a:schemeClr val="dk1"/>
                </a:solidFill>
              </a:rPr>
              <a:t>Also </a:t>
            </a:r>
            <a:r>
              <a:rPr lang="de" sz="1400" err="1">
                <a:solidFill>
                  <a:schemeClr val="dk1"/>
                </a:solidFill>
              </a:rPr>
              <a:t>available</a:t>
            </a:r>
            <a:r>
              <a:rPr lang="de" sz="1400">
                <a:solidFill>
                  <a:schemeClr val="dk1"/>
                </a:solidFill>
              </a:rPr>
              <a:t> via </a:t>
            </a:r>
            <a:r>
              <a:rPr lang="de" sz="1400" err="1">
                <a:solidFill>
                  <a:schemeClr val="dk1"/>
                </a:solidFill>
              </a:rPr>
              <a:t>clangd</a:t>
            </a:r>
            <a:r>
              <a:rPr lang="de" sz="1400">
                <a:solidFill>
                  <a:schemeClr val="dk1"/>
                </a:solidFill>
              </a:rPr>
              <a:t> and </a:t>
            </a:r>
            <a:r>
              <a:rPr lang="de" sz="1400" err="1">
                <a:solidFill>
                  <a:schemeClr val="dk1"/>
                </a:solidFill>
              </a:rPr>
              <a:t>clang-tidy</a:t>
            </a:r>
            <a:r>
              <a:rPr lang="de" sz="1400">
                <a:solidFill>
                  <a:schemeClr val="dk1"/>
                </a:solidFill>
              </a:rPr>
              <a:t>. </a:t>
            </a:r>
            <a:r>
              <a:rPr lang="de" sz="1400" err="1">
                <a:solidFill>
                  <a:schemeClr val="dk1"/>
                </a:solidFill>
              </a:rPr>
              <a:t>clangd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is</a:t>
            </a:r>
            <a:r>
              <a:rPr lang="de" sz="1400">
                <a:solidFill>
                  <a:schemeClr val="dk1"/>
                </a:solidFill>
              </a:rPr>
              <a:t> an </a:t>
            </a:r>
            <a:r>
              <a:rPr lang="de" sz="1400" err="1">
                <a:solidFill>
                  <a:schemeClr val="dk1"/>
                </a:solidFill>
              </a:rPr>
              <a:t>implementation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of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the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language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server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protocol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provides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IDE’s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with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the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language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specific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parsing</a:t>
            </a:r>
            <a:r>
              <a:rPr lang="de" sz="1400">
                <a:solidFill>
                  <a:schemeClr val="dk1"/>
                </a:solidFill>
              </a:rPr>
              <a:t>,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400" err="1">
                <a:solidFill>
                  <a:schemeClr val="dk1"/>
                </a:solidFill>
              </a:rPr>
              <a:t>lookup</a:t>
            </a:r>
            <a:r>
              <a:rPr lang="de" sz="1400">
                <a:solidFill>
                  <a:schemeClr val="dk1"/>
                </a:solidFill>
              </a:rPr>
              <a:t> and </a:t>
            </a:r>
            <a:r>
              <a:rPr lang="de" sz="1400" err="1">
                <a:solidFill>
                  <a:schemeClr val="dk1"/>
                </a:solidFill>
              </a:rPr>
              <a:t>diagnostics</a:t>
            </a:r>
            <a:r>
              <a:rPr lang="de" sz="1400">
                <a:solidFill>
                  <a:schemeClr val="dk1"/>
                </a:solidFill>
              </a:rPr>
              <a:t>. </a:t>
            </a:r>
            <a:r>
              <a:rPr lang="de" sz="1400" err="1">
                <a:solidFill>
                  <a:schemeClr val="dk1"/>
                </a:solidFill>
              </a:rPr>
              <a:t>PLugins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for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many</a:t>
            </a:r>
            <a:r>
              <a:rPr lang="de" sz="1400">
                <a:solidFill>
                  <a:schemeClr val="dk1"/>
                </a:solidFill>
              </a:rPr>
              <a:t> IDEs. I </a:t>
            </a:r>
            <a:r>
              <a:rPr lang="de" sz="1400" err="1">
                <a:solidFill>
                  <a:schemeClr val="dk1"/>
                </a:solidFill>
              </a:rPr>
              <a:t>use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it</a:t>
            </a:r>
            <a:r>
              <a:rPr lang="de" sz="1400">
                <a:solidFill>
                  <a:schemeClr val="dk1"/>
                </a:solidFill>
              </a:rPr>
              <a:t> in VS code. -&gt; </a:t>
            </a:r>
            <a:r>
              <a:rPr lang="de" sz="1400" err="1">
                <a:solidFill>
                  <a:schemeClr val="dk1"/>
                </a:solidFill>
              </a:rPr>
              <a:t>warnings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directly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while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typing</a:t>
            </a:r>
            <a:r>
              <a:rPr lang="de" sz="1400">
                <a:solidFill>
                  <a:schemeClr val="dk1"/>
                </a:solidFill>
              </a:rPr>
              <a:t>.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Mention </a:t>
            </a:r>
            <a:r>
              <a:rPr lang="de" err="1"/>
              <a:t>some</a:t>
            </a:r>
            <a:r>
              <a:rPr lang="de"/>
              <a:t> IDEs </a:t>
            </a:r>
            <a:r>
              <a:rPr lang="de" err="1"/>
              <a:t>that</a:t>
            </a:r>
            <a:r>
              <a:rPr lang="de"/>
              <a:t> support </a:t>
            </a:r>
            <a:r>
              <a:rPr lang="de" err="1"/>
              <a:t>Clangd</a:t>
            </a:r>
            <a:endParaRPr err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/>
              <a:t>Some</a:t>
            </a:r>
            <a:r>
              <a:rPr lang="de"/>
              <a:t> IDEs/Editors </a:t>
            </a:r>
            <a:r>
              <a:rPr lang="de" err="1"/>
              <a:t>with</a:t>
            </a:r>
            <a:r>
              <a:rPr lang="de"/>
              <a:t> </a:t>
            </a:r>
            <a:r>
              <a:rPr lang="de" err="1"/>
              <a:t>Clangd</a:t>
            </a:r>
            <a:r>
              <a:rPr lang="de"/>
              <a:t> </a:t>
            </a:r>
            <a:r>
              <a:rPr lang="de" err="1"/>
              <a:t>plugins</a:t>
            </a:r>
            <a:r>
              <a:rPr lang="de"/>
              <a:t>: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" err="1"/>
              <a:t>Vim</a:t>
            </a:r>
            <a:endParaRPr err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"/>
              <a:t>VS Code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"/>
              <a:t>Atom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" err="1"/>
              <a:t>Emacs</a:t>
            </a:r>
            <a:endParaRPr err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"/>
              <a:t>Sublime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" err="1"/>
              <a:t>CLion</a:t>
            </a:r>
            <a:endParaRPr err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" err="1"/>
              <a:t>Eclipse</a:t>
            </a:r>
            <a:endParaRPr err="1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766f1335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766f1335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15000"/>
              </a:lnSpc>
              <a:buNone/>
            </a:pPr>
            <a:r>
              <a:rPr lang="de" sz="1400">
                <a:solidFill>
                  <a:schemeClr val="dk1"/>
                </a:solidFill>
              </a:rPr>
              <a:t>NO FALSE POSITIVES!</a:t>
            </a:r>
          </a:p>
          <a:p>
            <a:pPr marL="0" indent="0">
              <a:lnSpc>
                <a:spcPct val="114999"/>
              </a:lnSpc>
              <a:buNone/>
            </a:pPr>
            <a:endParaRPr lang="de" sz="1400">
              <a:solidFill>
                <a:schemeClr val="dk1"/>
              </a:solidFill>
            </a:endParaRPr>
          </a:p>
          <a:p>
            <a:pPr marL="0" lvl="0" indent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400">
                <a:solidFill>
                  <a:schemeClr val="dk1"/>
                </a:solidFill>
              </a:rPr>
              <a:t>All </a:t>
            </a:r>
            <a:r>
              <a:rPr lang="de" sz="1400" err="1">
                <a:solidFill>
                  <a:schemeClr val="dk1"/>
                </a:solidFill>
              </a:rPr>
              <a:t>bugs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were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reported</a:t>
            </a:r>
            <a:r>
              <a:rPr lang="de" sz="1400">
                <a:solidFill>
                  <a:schemeClr val="dk1"/>
                </a:solidFill>
              </a:rPr>
              <a:t>, </a:t>
            </a:r>
            <a:r>
              <a:rPr lang="de" sz="1400" err="1">
                <a:solidFill>
                  <a:schemeClr val="dk1"/>
                </a:solidFill>
              </a:rPr>
              <a:t>most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are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already</a:t>
            </a:r>
            <a:r>
              <a:rPr lang="de" sz="1400">
                <a:solidFill>
                  <a:schemeClr val="dk1"/>
                </a:solidFill>
              </a:rPr>
              <a:t> </a:t>
            </a:r>
            <a:r>
              <a:rPr lang="de" sz="1400" err="1">
                <a:solidFill>
                  <a:schemeClr val="dk1"/>
                </a:solidFill>
              </a:rPr>
              <a:t>fixed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de"/>
              <a:t>in </a:t>
            </a:r>
            <a:r>
              <a:rPr lang="de" err="1"/>
              <a:t>Clang</a:t>
            </a:r>
            <a:r>
              <a:rPr lang="de"/>
              <a:t> half </a:t>
            </a:r>
            <a:r>
              <a:rPr lang="de" err="1"/>
              <a:t>of</a:t>
            </a:r>
            <a:r>
              <a:rPr lang="de"/>
              <a:t> </a:t>
            </a:r>
            <a:r>
              <a:rPr lang="de" err="1"/>
              <a:t>the</a:t>
            </a:r>
            <a:r>
              <a:rPr lang="de"/>
              <a:t> </a:t>
            </a:r>
            <a:r>
              <a:rPr lang="de" err="1"/>
              <a:t>lifetime</a:t>
            </a:r>
            <a:r>
              <a:rPr lang="de"/>
              <a:t> </a:t>
            </a:r>
            <a:r>
              <a:rPr lang="de" err="1"/>
              <a:t>issues</a:t>
            </a:r>
            <a:r>
              <a:rPr lang="de"/>
              <a:t> </a:t>
            </a:r>
            <a:r>
              <a:rPr lang="de" err="1"/>
              <a:t>could</a:t>
            </a:r>
            <a:r>
              <a:rPr lang="de"/>
              <a:t> </a:t>
            </a:r>
            <a:r>
              <a:rPr lang="de" err="1"/>
              <a:t>have</a:t>
            </a:r>
            <a:r>
              <a:rPr lang="de"/>
              <a:t> </a:t>
            </a:r>
            <a:r>
              <a:rPr lang="de" err="1"/>
              <a:t>been</a:t>
            </a:r>
            <a:r>
              <a:rPr lang="de"/>
              <a:t> </a:t>
            </a:r>
            <a:r>
              <a:rPr lang="de" err="1"/>
              <a:t>prevented</a:t>
            </a:r>
            <a:r>
              <a:rPr lang="de"/>
              <a:t>: </a:t>
            </a:r>
            <a:r>
              <a:rPr lang="de" err="1"/>
              <a:t>we</a:t>
            </a:r>
            <a:r>
              <a:rPr lang="de"/>
              <a:t> </a:t>
            </a:r>
            <a:r>
              <a:rPr lang="de" err="1"/>
              <a:t>identified</a:t>
            </a:r>
            <a:r>
              <a:rPr lang="de"/>
              <a:t> 22 and 11 was </a:t>
            </a:r>
            <a:r>
              <a:rPr lang="de" err="1"/>
              <a:t>detected</a:t>
            </a:r>
            <a:r>
              <a:rPr lang="de"/>
              <a:t> (after </a:t>
            </a:r>
            <a:r>
              <a:rPr lang="de" err="1"/>
              <a:t>annotating</a:t>
            </a:r>
            <a:r>
              <a:rPr lang="de"/>
              <a:t> </a:t>
            </a:r>
            <a:r>
              <a:rPr lang="de" err="1"/>
              <a:t>StringRef</a:t>
            </a:r>
            <a:r>
              <a:rPr lang="de"/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These </a:t>
            </a:r>
            <a:r>
              <a:rPr lang="de" err="1"/>
              <a:t>are</a:t>
            </a:r>
            <a:r>
              <a:rPr lang="de"/>
              <a:t> </a:t>
            </a:r>
            <a:r>
              <a:rPr lang="de" err="1"/>
              <a:t>only</a:t>
            </a:r>
            <a:r>
              <a:rPr lang="de"/>
              <a:t> </a:t>
            </a:r>
            <a:r>
              <a:rPr lang="de" err="1"/>
              <a:t>the</a:t>
            </a:r>
            <a:r>
              <a:rPr lang="de"/>
              <a:t> </a:t>
            </a:r>
            <a:r>
              <a:rPr lang="de" err="1"/>
              <a:t>errors</a:t>
            </a:r>
            <a:r>
              <a:rPr lang="de"/>
              <a:t> </a:t>
            </a:r>
            <a:r>
              <a:rPr lang="de" err="1"/>
              <a:t>that</a:t>
            </a:r>
            <a:r>
              <a:rPr lang="de"/>
              <a:t> </a:t>
            </a:r>
            <a:r>
              <a:rPr lang="de" err="1"/>
              <a:t>slipped</a:t>
            </a:r>
            <a:r>
              <a:rPr lang="de"/>
              <a:t> </a:t>
            </a:r>
            <a:r>
              <a:rPr lang="de" err="1"/>
              <a:t>through</a:t>
            </a:r>
            <a:r>
              <a:rPr lang="de"/>
              <a:t> </a:t>
            </a:r>
            <a:r>
              <a:rPr lang="de" err="1"/>
              <a:t>the</a:t>
            </a:r>
            <a:r>
              <a:rPr lang="de"/>
              <a:t> review, </a:t>
            </a:r>
            <a:r>
              <a:rPr lang="de" err="1"/>
              <a:t>tests</a:t>
            </a:r>
            <a:r>
              <a:rPr lang="de"/>
              <a:t>, </a:t>
            </a:r>
            <a:r>
              <a:rPr lang="de" err="1"/>
              <a:t>build</a:t>
            </a:r>
            <a:r>
              <a:rPr lang="de"/>
              <a:t> bots, </a:t>
            </a:r>
            <a:r>
              <a:rPr lang="de" err="1"/>
              <a:t>we</a:t>
            </a:r>
            <a:r>
              <a:rPr lang="de"/>
              <a:t> </a:t>
            </a:r>
            <a:r>
              <a:rPr lang="de" err="1"/>
              <a:t>expect</a:t>
            </a:r>
            <a:r>
              <a:rPr lang="de"/>
              <a:t> </a:t>
            </a:r>
            <a:r>
              <a:rPr lang="de" err="1"/>
              <a:t>to</a:t>
            </a:r>
            <a:r>
              <a:rPr lang="de"/>
              <a:t> catch </a:t>
            </a:r>
            <a:r>
              <a:rPr lang="de" err="1"/>
              <a:t>even</a:t>
            </a:r>
            <a:r>
              <a:rPr lang="de"/>
              <a:t> </a:t>
            </a:r>
            <a:r>
              <a:rPr lang="de" err="1"/>
              <a:t>more</a:t>
            </a:r>
            <a:r>
              <a:rPr lang="de"/>
              <a:t> </a:t>
            </a:r>
            <a:r>
              <a:rPr lang="de" err="1"/>
              <a:t>during</a:t>
            </a:r>
            <a:r>
              <a:rPr lang="de"/>
              <a:t> </a:t>
            </a:r>
            <a:r>
              <a:rPr lang="de" err="1"/>
              <a:t>the</a:t>
            </a:r>
            <a:r>
              <a:rPr lang="de"/>
              <a:t> </a:t>
            </a:r>
            <a:r>
              <a:rPr lang="de" err="1"/>
              <a:t>development</a:t>
            </a:r>
            <a:r>
              <a:rPr lang="de"/>
              <a:t> </a:t>
            </a:r>
            <a:r>
              <a:rPr lang="de" err="1"/>
              <a:t>inner</a:t>
            </a:r>
            <a:r>
              <a:rPr lang="de"/>
              <a:t> loop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766f1335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766f1335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15000"/>
              </a:lnSpc>
              <a:buNone/>
            </a:pPr>
            <a:endParaRPr lang="de" sz="1400" dirty="0"/>
          </a:p>
        </p:txBody>
      </p:sp>
    </p:spTree>
    <p:extLst>
      <p:ext uri="{BB962C8B-B14F-4D97-AF65-F5344CB8AC3E}">
        <p14:creationId xmlns:p14="http://schemas.microsoft.com/office/powerpoint/2010/main" val="33176270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766f1335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766f1335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15000"/>
              </a:lnSpc>
              <a:buNone/>
            </a:pPr>
            <a:endParaRPr lang="de" sz="1400" dirty="0"/>
          </a:p>
        </p:txBody>
      </p:sp>
    </p:spTree>
    <p:extLst>
      <p:ext uri="{BB962C8B-B14F-4D97-AF65-F5344CB8AC3E}">
        <p14:creationId xmlns:p14="http://schemas.microsoft.com/office/powerpoint/2010/main" val="9263589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766f1335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766f1335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15000"/>
              </a:lnSpc>
              <a:buNone/>
            </a:pPr>
            <a:endParaRPr lang="de" sz="1400" dirty="0"/>
          </a:p>
        </p:txBody>
      </p:sp>
    </p:spTree>
    <p:extLst>
      <p:ext uri="{BB962C8B-B14F-4D97-AF65-F5344CB8AC3E}">
        <p14:creationId xmlns:p14="http://schemas.microsoft.com/office/powerpoint/2010/main" val="16315800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766f1335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766f1335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15000"/>
              </a:lnSpc>
              <a:buNone/>
            </a:pPr>
            <a:endParaRPr lang="de" sz="1400" dirty="0"/>
          </a:p>
        </p:txBody>
      </p:sp>
    </p:spTree>
    <p:extLst>
      <p:ext uri="{BB962C8B-B14F-4D97-AF65-F5344CB8AC3E}">
        <p14:creationId xmlns:p14="http://schemas.microsoft.com/office/powerpoint/2010/main" val="7192712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766f1335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766f1335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15000"/>
              </a:lnSpc>
              <a:buNone/>
            </a:pPr>
            <a:endParaRPr lang="de" sz="1400" dirty="0"/>
          </a:p>
        </p:txBody>
      </p:sp>
    </p:spTree>
    <p:extLst>
      <p:ext uri="{BB962C8B-B14F-4D97-AF65-F5344CB8AC3E}">
        <p14:creationId xmlns:p14="http://schemas.microsoft.com/office/powerpoint/2010/main" val="24603466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766f1335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766f1335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15000"/>
              </a:lnSpc>
              <a:buNone/>
            </a:pPr>
            <a:endParaRPr lang="de" sz="1400" dirty="0"/>
          </a:p>
        </p:txBody>
      </p:sp>
    </p:spTree>
    <p:extLst>
      <p:ext uri="{BB962C8B-B14F-4D97-AF65-F5344CB8AC3E}">
        <p14:creationId xmlns:p14="http://schemas.microsoft.com/office/powerpoint/2010/main" val="14729409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766f1335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766f1335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15000"/>
              </a:lnSpc>
              <a:buNone/>
            </a:pPr>
            <a:endParaRPr lang="de" sz="1400" dirty="0"/>
          </a:p>
        </p:txBody>
      </p:sp>
    </p:spTree>
    <p:extLst>
      <p:ext uri="{BB962C8B-B14F-4D97-AF65-F5344CB8AC3E}">
        <p14:creationId xmlns:p14="http://schemas.microsoft.com/office/powerpoint/2010/main" val="14177466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4766f13352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4766f13352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rehearse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we need contextual information, the type of xdg_data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605381a445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605381a445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So let’s talk about lifetime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It’s important because crashes and data corruption, possibly silent data corruption, are what we suffer when we don’t manage our object lifetimes correctly.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This is one of the most common ways to shoot yourself in the foot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We will first look at object lifetimes in C++,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the rules we need to learn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and how tools can help us.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Especially the dreaded dangling pointers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628c04d790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628c04d790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from chromium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628c04d790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628c04d790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"/>
          </a:p>
        </p:txBody>
      </p:sp>
    </p:spTree>
    <p:extLst>
      <p:ext uri="{BB962C8B-B14F-4D97-AF65-F5344CB8AC3E}">
        <p14:creationId xmlns:p14="http://schemas.microsoft.com/office/powerpoint/2010/main" val="16356245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766f13352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4766f13352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de" sz="1500" dirty="0">
                <a:solidFill>
                  <a:schemeClr val="dk1"/>
                </a:solidFill>
              </a:rPr>
              <a:t>Not </a:t>
            </a:r>
            <a:r>
              <a:rPr lang="de" sz="1500" dirty="0" err="1">
                <a:solidFill>
                  <a:schemeClr val="dk1"/>
                </a:solidFill>
              </a:rPr>
              <a:t>every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developer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runs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test</a:t>
            </a:r>
            <a:r>
              <a:rPr lang="de" sz="1500" dirty="0">
                <a:solidFill>
                  <a:schemeClr val="dk1"/>
                </a:solidFill>
              </a:rPr>
              <a:t> on a </a:t>
            </a:r>
            <a:r>
              <a:rPr lang="de" sz="1500" dirty="0" err="1">
                <a:solidFill>
                  <a:schemeClr val="dk1"/>
                </a:solidFill>
              </a:rPr>
              <a:t>sanitized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build</a:t>
            </a:r>
            <a:endParaRPr sz="1500" dirty="0" err="1">
              <a:solidFill>
                <a:schemeClr val="dk1"/>
              </a:solidFill>
            </a:endParaRPr>
          </a:p>
          <a:p>
            <a:pPr marL="91440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de" sz="1500" dirty="0" err="1">
                <a:solidFill>
                  <a:schemeClr val="dk1"/>
                </a:solidFill>
              </a:rPr>
              <a:t>Reduce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build</a:t>
            </a:r>
            <a:r>
              <a:rPr lang="de" sz="1500" dirty="0">
                <a:solidFill>
                  <a:schemeClr val="dk1"/>
                </a:solidFill>
              </a:rPr>
              <a:t> bot </a:t>
            </a:r>
            <a:r>
              <a:rPr lang="de" sz="1500" dirty="0" err="1">
                <a:solidFill>
                  <a:schemeClr val="dk1"/>
                </a:solidFill>
              </a:rPr>
              <a:t>noise</a:t>
            </a:r>
            <a:endParaRPr sz="1500" dirty="0" err="1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de" sz="1500" dirty="0">
                <a:solidFill>
                  <a:schemeClr val="dk1"/>
                </a:solidFill>
              </a:rPr>
              <a:t>Not </a:t>
            </a:r>
            <a:r>
              <a:rPr lang="de" sz="1500" dirty="0" err="1">
                <a:solidFill>
                  <a:schemeClr val="dk1"/>
                </a:solidFill>
              </a:rPr>
              <a:t>every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project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has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good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coverage</a:t>
            </a:r>
            <a:endParaRPr sz="1500" dirty="0" err="1">
              <a:solidFill>
                <a:schemeClr val="dk1"/>
              </a:solidFill>
            </a:endParaRPr>
          </a:p>
          <a:p>
            <a:pPr marL="91440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de" sz="1500" dirty="0" err="1">
                <a:solidFill>
                  <a:schemeClr val="dk1"/>
                </a:solidFill>
              </a:rPr>
              <a:t>Almost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every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project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has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uncovered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parts</a:t>
            </a:r>
            <a:r>
              <a:rPr lang="de" sz="1500" dirty="0">
                <a:solidFill>
                  <a:schemeClr val="dk1"/>
                </a:solidFill>
              </a:rPr>
              <a:t> (</a:t>
            </a:r>
            <a:r>
              <a:rPr lang="de" sz="1500" dirty="0" err="1">
                <a:solidFill>
                  <a:schemeClr val="dk1"/>
                </a:solidFill>
              </a:rPr>
              <a:t>error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paths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likely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to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be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untested</a:t>
            </a:r>
            <a:r>
              <a:rPr lang="de" sz="1500" dirty="0">
                <a:solidFill>
                  <a:schemeClr val="dk1"/>
                </a:solidFill>
              </a:rPr>
              <a:t>)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de" sz="1500" dirty="0" err="1">
                <a:solidFill>
                  <a:schemeClr val="dk1"/>
                </a:solidFill>
              </a:rPr>
              <a:t>Sanitizers</a:t>
            </a:r>
            <a:r>
              <a:rPr lang="de" sz="1500" dirty="0">
                <a:solidFill>
                  <a:schemeClr val="dk1"/>
                </a:solidFill>
              </a:rPr>
              <a:t> do not support </a:t>
            </a:r>
            <a:r>
              <a:rPr lang="de" sz="1500" dirty="0" err="1">
                <a:solidFill>
                  <a:schemeClr val="dk1"/>
                </a:solidFill>
              </a:rPr>
              <a:t>every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architecture</a:t>
            </a:r>
            <a:r>
              <a:rPr lang="de" sz="1500" dirty="0">
                <a:solidFill>
                  <a:schemeClr val="dk1"/>
                </a:solidFill>
              </a:rPr>
              <a:t> / </a:t>
            </a:r>
            <a:r>
              <a:rPr lang="de" sz="1500" dirty="0" err="1">
                <a:solidFill>
                  <a:schemeClr val="dk1"/>
                </a:solidFill>
              </a:rPr>
              <a:t>memory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overhead</a:t>
            </a:r>
            <a:r>
              <a:rPr lang="de" sz="1500" dirty="0">
                <a:solidFill>
                  <a:schemeClr val="dk1"/>
                </a:solidFill>
              </a:rPr>
              <a:t> prohibitive on </a:t>
            </a:r>
            <a:r>
              <a:rPr lang="de" sz="1500" dirty="0" err="1">
                <a:solidFill>
                  <a:schemeClr val="dk1"/>
                </a:solidFill>
              </a:rPr>
              <a:t>some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embedded</a:t>
            </a:r>
            <a:r>
              <a:rPr lang="de" sz="1500" dirty="0">
                <a:solidFill>
                  <a:schemeClr val="dk1"/>
                </a:solidFill>
              </a:rPr>
              <a:t> (</a:t>
            </a:r>
            <a:r>
              <a:rPr lang="de" sz="1500" dirty="0" err="1">
                <a:solidFill>
                  <a:schemeClr val="dk1"/>
                </a:solidFill>
              </a:rPr>
              <a:t>gaming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consoles</a:t>
            </a:r>
            <a:r>
              <a:rPr lang="de" sz="1500" dirty="0">
                <a:solidFill>
                  <a:schemeClr val="dk1"/>
                </a:solidFill>
              </a:rPr>
              <a:t>)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de" sz="1500" dirty="0" err="1">
                <a:solidFill>
                  <a:schemeClr val="dk1"/>
                </a:solidFill>
              </a:rPr>
              <a:t>Some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incompatibilities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with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other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safety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measures</a:t>
            </a:r>
            <a:r>
              <a:rPr lang="de" sz="1500" dirty="0">
                <a:solidFill>
                  <a:schemeClr val="dk1"/>
                </a:solidFill>
              </a:rPr>
              <a:t> such </a:t>
            </a:r>
            <a:r>
              <a:rPr lang="de" sz="1500" dirty="0" err="1">
                <a:solidFill>
                  <a:schemeClr val="dk1"/>
                </a:solidFill>
              </a:rPr>
              <a:t>as</a:t>
            </a:r>
            <a:r>
              <a:rPr lang="de" sz="1500" dirty="0">
                <a:solidFill>
                  <a:schemeClr val="dk1"/>
                </a:solidFill>
              </a:rPr>
              <a:t> _FORTIFY_SOURCE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de" sz="1500" dirty="0" err="1">
                <a:solidFill>
                  <a:schemeClr val="dk1"/>
                </a:solidFill>
              </a:rPr>
              <a:t>Warnings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give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faster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feedback</a:t>
            </a:r>
            <a:endParaRPr sz="1500" dirty="0" err="1">
              <a:solidFill>
                <a:schemeClr val="dk1"/>
              </a:solidFill>
            </a:endParaRPr>
          </a:p>
          <a:p>
            <a:pPr indent="-323850">
              <a:lnSpc>
                <a:spcPct val="114999"/>
              </a:lnSpc>
              <a:buClr>
                <a:schemeClr val="dk1"/>
              </a:buClr>
              <a:buSzPts val="1500"/>
              <a:buFont typeface="Arial,Sans-Serif"/>
            </a:pPr>
            <a:r>
              <a:rPr lang="de" dirty="0"/>
              <a:t>Dynamic </a:t>
            </a:r>
            <a:r>
              <a:rPr lang="de" dirty="0" err="1"/>
              <a:t>analysis</a:t>
            </a:r>
            <a:r>
              <a:rPr lang="de" dirty="0"/>
              <a:t> </a:t>
            </a:r>
            <a:r>
              <a:rPr lang="de" dirty="0" err="1"/>
              <a:t>can</a:t>
            </a:r>
            <a:r>
              <a:rPr lang="de" dirty="0"/>
              <a:t> </a:t>
            </a:r>
            <a:r>
              <a:rPr lang="de" dirty="0" err="1"/>
              <a:t>have</a:t>
            </a:r>
            <a:r>
              <a:rPr lang="de" dirty="0"/>
              <a:t> </a:t>
            </a:r>
            <a:r>
              <a:rPr lang="de" dirty="0" err="1"/>
              <a:t>false</a:t>
            </a:r>
            <a:r>
              <a:rPr lang="de" dirty="0"/>
              <a:t> negatives</a:t>
            </a:r>
            <a:endParaRPr lang="en-US" dirty="0"/>
          </a:p>
          <a:p>
            <a:pPr lvl="1">
              <a:lnSpc>
                <a:spcPct val="114999"/>
              </a:lnSpc>
              <a:buClr>
                <a:schemeClr val="dk1"/>
              </a:buClr>
              <a:buSzPts val="1500"/>
            </a:pPr>
            <a:r>
              <a:rPr lang="de" dirty="0" err="1"/>
              <a:t>Address</a:t>
            </a:r>
            <a:r>
              <a:rPr lang="de" dirty="0"/>
              <a:t> </a:t>
            </a:r>
            <a:r>
              <a:rPr lang="de" dirty="0" err="1"/>
              <a:t>sanitizer</a:t>
            </a:r>
            <a:r>
              <a:rPr lang="de" dirty="0"/>
              <a:t> </a:t>
            </a:r>
            <a:r>
              <a:rPr lang="de" dirty="0" err="1"/>
              <a:t>only</a:t>
            </a:r>
            <a:r>
              <a:rPr lang="de" dirty="0"/>
              <a:t> </a:t>
            </a:r>
            <a:r>
              <a:rPr lang="de" dirty="0" err="1"/>
              <a:t>checks</a:t>
            </a:r>
            <a:r>
              <a:rPr lang="de" dirty="0"/>
              <a:t> </a:t>
            </a:r>
            <a:r>
              <a:rPr lang="de" dirty="0" err="1"/>
              <a:t>if</a:t>
            </a:r>
            <a:r>
              <a:rPr lang="de" dirty="0"/>
              <a:t> a </a:t>
            </a:r>
            <a:r>
              <a:rPr lang="de" dirty="0" err="1"/>
              <a:t>memory</a:t>
            </a:r>
            <a:r>
              <a:rPr lang="de" dirty="0"/>
              <a:t> </a:t>
            </a:r>
            <a:r>
              <a:rPr lang="de" dirty="0" err="1"/>
              <a:t>is</a:t>
            </a:r>
            <a:r>
              <a:rPr lang="de" dirty="0"/>
              <a:t> </a:t>
            </a:r>
            <a:r>
              <a:rPr lang="de" dirty="0" err="1"/>
              <a:t>allocated</a:t>
            </a:r>
            <a:r>
              <a:rPr lang="de" dirty="0"/>
              <a:t>, </a:t>
            </a:r>
            <a:r>
              <a:rPr lang="de" dirty="0" err="1"/>
              <a:t>does</a:t>
            </a:r>
            <a:r>
              <a:rPr lang="de" dirty="0"/>
              <a:t> not check </a:t>
            </a:r>
            <a:r>
              <a:rPr lang="de" dirty="0" err="1"/>
              <a:t>if</a:t>
            </a:r>
            <a:r>
              <a:rPr lang="de" dirty="0"/>
              <a:t> </a:t>
            </a:r>
            <a:r>
              <a:rPr lang="de" dirty="0" err="1"/>
              <a:t>it</a:t>
            </a:r>
            <a:r>
              <a:rPr lang="de" dirty="0"/>
              <a:t> </a:t>
            </a:r>
            <a:r>
              <a:rPr lang="de" dirty="0" err="1"/>
              <a:t>belongs</a:t>
            </a:r>
            <a:r>
              <a:rPr lang="de" dirty="0"/>
              <a:t> </a:t>
            </a:r>
            <a:r>
              <a:rPr lang="de" dirty="0" err="1"/>
              <a:t>to</a:t>
            </a:r>
            <a:r>
              <a:rPr lang="de" dirty="0"/>
              <a:t> </a:t>
            </a:r>
            <a:r>
              <a:rPr lang="de" dirty="0" err="1"/>
              <a:t>the</a:t>
            </a:r>
            <a:r>
              <a:rPr lang="de" dirty="0"/>
              <a:t> </a:t>
            </a:r>
            <a:r>
              <a:rPr lang="de" dirty="0" err="1"/>
              <a:t>right</a:t>
            </a:r>
            <a:r>
              <a:rPr lang="de" dirty="0"/>
              <a:t> </a:t>
            </a:r>
            <a:r>
              <a:rPr lang="de" dirty="0" err="1"/>
              <a:t>object</a:t>
            </a: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de" sz="1500" dirty="0" err="1">
                <a:solidFill>
                  <a:schemeClr val="dk1"/>
                </a:solidFill>
              </a:rPr>
              <a:t>Why</a:t>
            </a:r>
            <a:r>
              <a:rPr lang="de" sz="1500" dirty="0">
                <a:solidFill>
                  <a:schemeClr val="dk1"/>
                </a:solidFill>
              </a:rPr>
              <a:t> </a:t>
            </a:r>
            <a:r>
              <a:rPr lang="de" sz="1500" dirty="0" err="1">
                <a:solidFill>
                  <a:schemeClr val="dk1"/>
                </a:solidFill>
              </a:rPr>
              <a:t>choose</a:t>
            </a:r>
            <a:r>
              <a:rPr lang="de" sz="1500" dirty="0">
                <a:solidFill>
                  <a:schemeClr val="dk1"/>
                </a:solidFill>
              </a:rPr>
              <a:t>? Why not both?</a:t>
            </a: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US" sz="1500" dirty="0">
                <a:solidFill>
                  <a:schemeClr val="dk1"/>
                </a:solidFill>
              </a:rPr>
              <a:t>Projects from earlier are sanitized, fuzzed</a:t>
            </a:r>
            <a:endParaRPr lang="de" sz="15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42329d0338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42329d0338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b="1"/>
              <a:t>Matthias</a:t>
            </a:r>
            <a:endParaRPr b="1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42329d0338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42329d0338_0_2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Lifetime </a:t>
            </a:r>
            <a:r>
              <a:rPr lang="de" err="1">
                <a:solidFill>
                  <a:schemeClr val="dk1"/>
                </a:solidFill>
              </a:rPr>
              <a:t>analysis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idea</a:t>
            </a:r>
            <a:r>
              <a:rPr lang="de">
                <a:solidFill>
                  <a:schemeClr val="dk1"/>
                </a:solidFill>
              </a:rPr>
              <a:t> was </a:t>
            </a:r>
            <a:r>
              <a:rPr lang="de" err="1">
                <a:solidFill>
                  <a:schemeClr val="dk1"/>
                </a:solidFill>
              </a:rPr>
              <a:t>first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presented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by</a:t>
            </a:r>
            <a:r>
              <a:rPr lang="de">
                <a:solidFill>
                  <a:schemeClr val="dk1"/>
                </a:solidFill>
              </a:rPr>
              <a:t> Herb Sutter at </a:t>
            </a:r>
            <a:r>
              <a:rPr lang="de" err="1">
                <a:solidFill>
                  <a:schemeClr val="dk1"/>
                </a:solidFill>
              </a:rPr>
              <a:t>CppCon</a:t>
            </a:r>
            <a:r>
              <a:rPr lang="de">
                <a:solidFill>
                  <a:schemeClr val="dk1"/>
                </a:solidFill>
              </a:rPr>
              <a:t> 2015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>
                <a:solidFill>
                  <a:schemeClr val="dk1"/>
                </a:solidFill>
              </a:rPr>
              <a:t>together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with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the</a:t>
            </a:r>
            <a:r>
              <a:rPr lang="de">
                <a:solidFill>
                  <a:schemeClr val="dk1"/>
                </a:solidFill>
              </a:rPr>
              <a:t> C++ </a:t>
            </a:r>
            <a:r>
              <a:rPr lang="de" err="1">
                <a:solidFill>
                  <a:schemeClr val="dk1"/>
                </a:solidFill>
              </a:rPr>
              <a:t>core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guidelines</a:t>
            </a:r>
            <a:r>
              <a:rPr lang="de">
                <a:solidFill>
                  <a:schemeClr val="dk1"/>
                </a:solidFill>
              </a:rPr>
              <a:t>. In </a:t>
            </a:r>
            <a:r>
              <a:rPr lang="de" err="1">
                <a:solidFill>
                  <a:schemeClr val="dk1"/>
                </a:solidFill>
              </a:rPr>
              <a:t>the</a:t>
            </a:r>
            <a:r>
              <a:rPr lang="de">
                <a:solidFill>
                  <a:schemeClr val="dk1"/>
                </a:solidFill>
              </a:rPr>
              <a:t> “</a:t>
            </a:r>
            <a:r>
              <a:rPr lang="de" err="1">
                <a:solidFill>
                  <a:schemeClr val="dk1"/>
                </a:solidFill>
              </a:rPr>
              <a:t>profiles</a:t>
            </a:r>
            <a:r>
              <a:rPr lang="de">
                <a:solidFill>
                  <a:schemeClr val="dk1"/>
                </a:solidFill>
              </a:rPr>
              <a:t>” </a:t>
            </a:r>
            <a:r>
              <a:rPr lang="de" err="1">
                <a:solidFill>
                  <a:schemeClr val="dk1"/>
                </a:solidFill>
              </a:rPr>
              <a:t>section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of</a:t>
            </a:r>
            <a:r>
              <a:rPr lang="de">
                <a:solidFill>
                  <a:schemeClr val="dk1"/>
                </a:solidFill>
              </a:rPr>
              <a:t> C++ </a:t>
            </a:r>
            <a:r>
              <a:rPr lang="de" err="1">
                <a:solidFill>
                  <a:schemeClr val="dk1"/>
                </a:solidFill>
              </a:rPr>
              <a:t>core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guidelines</a:t>
            </a:r>
            <a:r>
              <a:rPr lang="de">
                <a:solidFill>
                  <a:schemeClr val="dk1"/>
                </a:solidFill>
              </a:rPr>
              <a:t>,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>
                <a:solidFill>
                  <a:schemeClr val="dk1"/>
                </a:solidFill>
              </a:rPr>
              <a:t>this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is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the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third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profile</a:t>
            </a:r>
            <a:r>
              <a:rPr lang="de">
                <a:solidFill>
                  <a:schemeClr val="dk1"/>
                </a:solidFill>
              </a:rPr>
              <a:t> after “type </a:t>
            </a:r>
            <a:r>
              <a:rPr lang="de" err="1">
                <a:solidFill>
                  <a:schemeClr val="dk1"/>
                </a:solidFill>
              </a:rPr>
              <a:t>safety</a:t>
            </a:r>
            <a:r>
              <a:rPr lang="de">
                <a:solidFill>
                  <a:schemeClr val="dk1"/>
                </a:solidFill>
              </a:rPr>
              <a:t>” and “</a:t>
            </a:r>
            <a:r>
              <a:rPr lang="de" err="1">
                <a:solidFill>
                  <a:schemeClr val="dk1"/>
                </a:solidFill>
              </a:rPr>
              <a:t>bounds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safety</a:t>
            </a:r>
            <a:r>
              <a:rPr lang="de">
                <a:solidFill>
                  <a:schemeClr val="dk1"/>
                </a:solidFill>
              </a:rPr>
              <a:t>”.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indent="0">
              <a:buNone/>
            </a:pPr>
            <a:r>
              <a:rPr lang="en-US"/>
              <a:t>Subset = NO-false-positive subset</a:t>
            </a:r>
            <a:endParaRPr lang="de"/>
          </a:p>
          <a:p>
            <a:pPr marL="0" indent="0">
              <a:buNone/>
            </a:pPr>
            <a:endParaRPr lang="de">
              <a:solidFill>
                <a:schemeClr val="dk1"/>
              </a:solidFill>
            </a:endParaRPr>
          </a:p>
          <a:p>
            <a:pPr marL="0" indent="0">
              <a:buNone/>
            </a:pPr>
            <a:endParaRPr lang="de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The </a:t>
            </a:r>
            <a:r>
              <a:rPr lang="de" err="1">
                <a:solidFill>
                  <a:schemeClr val="dk1"/>
                </a:solidFill>
              </a:rPr>
              <a:t>detailed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paper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together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with</a:t>
            </a:r>
            <a:r>
              <a:rPr lang="de">
                <a:solidFill>
                  <a:schemeClr val="dk1"/>
                </a:solidFill>
              </a:rPr>
              <a:t> a </a:t>
            </a:r>
            <a:r>
              <a:rPr lang="de" err="1">
                <a:solidFill>
                  <a:schemeClr val="dk1"/>
                </a:solidFill>
              </a:rPr>
              <a:t>first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implementation</a:t>
            </a:r>
            <a:r>
              <a:rPr lang="de">
                <a:solidFill>
                  <a:schemeClr val="dk1"/>
                </a:solidFill>
              </a:rPr>
              <a:t> (outside </a:t>
            </a:r>
            <a:r>
              <a:rPr lang="de" err="1">
                <a:solidFill>
                  <a:schemeClr val="dk1"/>
                </a:solidFill>
              </a:rPr>
              <a:t>of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main</a:t>
            </a:r>
            <a:r>
              <a:rPr lang="de">
                <a:solidFill>
                  <a:schemeClr val="dk1"/>
                </a:solidFill>
              </a:rPr>
              <a:t> </a:t>
            </a:r>
            <a:r>
              <a:rPr lang="de" err="1">
                <a:solidFill>
                  <a:schemeClr val="dk1"/>
                </a:solidFill>
              </a:rPr>
              <a:t>clang</a:t>
            </a:r>
            <a:r>
              <a:rPr lang="de">
                <a:solidFill>
                  <a:schemeClr val="dk1"/>
                </a:solidFill>
              </a:rPr>
              <a:t>) was </a:t>
            </a:r>
            <a:r>
              <a:rPr lang="de" err="1">
                <a:solidFill>
                  <a:schemeClr val="dk1"/>
                </a:solidFill>
              </a:rPr>
              <a:t>presented</a:t>
            </a:r>
            <a:r>
              <a:rPr lang="de">
                <a:solidFill>
                  <a:schemeClr val="dk1"/>
                </a:solidFill>
              </a:rPr>
              <a:t> last </a:t>
            </a:r>
            <a:r>
              <a:rPr lang="de" err="1">
                <a:solidFill>
                  <a:schemeClr val="dk1"/>
                </a:solidFill>
              </a:rPr>
              <a:t>year</a:t>
            </a:r>
            <a:r>
              <a:rPr lang="de">
                <a:solidFill>
                  <a:schemeClr val="dk1"/>
                </a:solidFill>
              </a:rPr>
              <a:t> at </a:t>
            </a:r>
            <a:r>
              <a:rPr lang="de" err="1">
                <a:solidFill>
                  <a:schemeClr val="dk1"/>
                </a:solidFill>
              </a:rPr>
              <a:t>CppCon</a:t>
            </a:r>
            <a:r>
              <a:rPr lang="de">
                <a:solidFill>
                  <a:schemeClr val="dk1"/>
                </a:solidFill>
              </a:rPr>
              <a:t> 2018.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chemeClr val="dk1"/>
                </a:solidFill>
              </a:rPr>
              <a:t>TODO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41bdc2c4e6_2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41bdc2c4e6_2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chemeClr val="dk1"/>
                </a:solidFill>
              </a:rPr>
              <a:t>For raw pointer, raw references to local variables, compilers already warn.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41bdc2c4e6_2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41bdc2c4e6_2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endParaRPr lang="de" dirty="0"/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dirty="0" err="1">
                <a:solidFill>
                  <a:schemeClr val="dk1"/>
                </a:solidFill>
              </a:rPr>
              <a:t>returning</a:t>
            </a:r>
            <a:r>
              <a:rPr lang="de" dirty="0">
                <a:solidFill>
                  <a:schemeClr val="dk1"/>
                </a:solidFill>
              </a:rPr>
              <a:t> </a:t>
            </a:r>
            <a:r>
              <a:rPr lang="de" dirty="0" err="1">
                <a:solidFill>
                  <a:schemeClr val="dk1"/>
                </a:solidFill>
              </a:rPr>
              <a:t>from</a:t>
            </a:r>
            <a:r>
              <a:rPr lang="de" dirty="0">
                <a:solidFill>
                  <a:schemeClr val="dk1"/>
                </a:solidFill>
              </a:rPr>
              <a:t> an </a:t>
            </a:r>
            <a:r>
              <a:rPr lang="de" dirty="0" err="1">
                <a:solidFill>
                  <a:schemeClr val="dk1"/>
                </a:solidFill>
              </a:rPr>
              <a:t>Owner</a:t>
            </a:r>
            <a:r>
              <a:rPr lang="de" dirty="0">
                <a:solidFill>
                  <a:schemeClr val="dk1"/>
                </a:solidFill>
              </a:rPr>
              <a:t>:</a:t>
            </a:r>
            <a:endParaRPr dirty="0">
              <a:solidFill>
                <a:schemeClr val="dk1"/>
              </a:solidFill>
            </a:endParaRP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de" dirty="0">
                <a:solidFill>
                  <a:schemeClr val="dk1"/>
                </a:solidFill>
              </a:rPr>
              <a:t>   Mention </a:t>
            </a:r>
            <a:r>
              <a:rPr lang="de" dirty="0" err="1">
                <a:solidFill>
                  <a:schemeClr val="dk1"/>
                </a:solidFill>
              </a:rPr>
              <a:t>std</a:t>
            </a:r>
            <a:r>
              <a:rPr lang="de" dirty="0">
                <a:solidFill>
                  <a:schemeClr val="dk1"/>
                </a:solidFill>
              </a:rPr>
              <a:t>::</a:t>
            </a:r>
            <a:r>
              <a:rPr lang="de" dirty="0" err="1">
                <a:solidFill>
                  <a:schemeClr val="dk1"/>
                </a:solidFill>
              </a:rPr>
              <a:t>string</a:t>
            </a:r>
            <a:r>
              <a:rPr lang="de" dirty="0">
                <a:solidFill>
                  <a:schemeClr val="dk1"/>
                </a:solidFill>
              </a:rPr>
              <a:t> </a:t>
            </a:r>
            <a:r>
              <a:rPr lang="de" dirty="0" err="1">
                <a:solidFill>
                  <a:schemeClr val="dk1"/>
                </a:solidFill>
              </a:rPr>
              <a:t>conversion</a:t>
            </a:r>
            <a:r>
              <a:rPr lang="de" dirty="0">
                <a:solidFill>
                  <a:schemeClr val="dk1"/>
                </a:solidFill>
              </a:rPr>
              <a:t> </a:t>
            </a:r>
            <a:r>
              <a:rPr lang="de" dirty="0" err="1">
                <a:solidFill>
                  <a:schemeClr val="dk1"/>
                </a:solidFill>
              </a:rPr>
              <a:t>operator</a:t>
            </a:r>
            <a:r>
              <a:rPr lang="de" dirty="0">
                <a:solidFill>
                  <a:schemeClr val="dk1"/>
                </a:solidFill>
              </a:rPr>
              <a:t> </a:t>
            </a:r>
            <a:r>
              <a:rPr lang="de" dirty="0" err="1">
                <a:solidFill>
                  <a:schemeClr val="dk1"/>
                </a:solidFill>
              </a:rPr>
              <a:t>to</a:t>
            </a:r>
            <a:r>
              <a:rPr lang="de" dirty="0">
                <a:solidFill>
                  <a:schemeClr val="dk1"/>
                </a:solidFill>
              </a:rPr>
              <a:t> </a:t>
            </a:r>
            <a:r>
              <a:rPr lang="de" dirty="0" err="1">
                <a:solidFill>
                  <a:schemeClr val="dk1"/>
                </a:solidFill>
              </a:rPr>
              <a:t>std</a:t>
            </a:r>
            <a:r>
              <a:rPr lang="de" dirty="0">
                <a:solidFill>
                  <a:schemeClr val="dk1"/>
                </a:solidFill>
              </a:rPr>
              <a:t>::</a:t>
            </a:r>
            <a:r>
              <a:rPr lang="de" dirty="0" err="1">
                <a:solidFill>
                  <a:schemeClr val="dk1"/>
                </a:solidFill>
              </a:rPr>
              <a:t>string_view</a:t>
            </a:r>
            <a:r>
              <a:rPr lang="de" dirty="0">
                <a:solidFill>
                  <a:schemeClr val="dk1"/>
                </a:solidFill>
              </a:rPr>
              <a:t> 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dirty="0">
                <a:solidFill>
                  <a:schemeClr val="dk1"/>
                </a:solidFill>
              </a:rPr>
              <a:t>Rules </a:t>
            </a:r>
            <a:r>
              <a:rPr lang="de" dirty="0" err="1">
                <a:solidFill>
                  <a:schemeClr val="dk1"/>
                </a:solidFill>
              </a:rPr>
              <a:t>are</a:t>
            </a:r>
            <a:r>
              <a:rPr lang="de" dirty="0">
                <a:solidFill>
                  <a:schemeClr val="dk1"/>
                </a:solidFill>
              </a:rPr>
              <a:t> </a:t>
            </a:r>
            <a:r>
              <a:rPr lang="de" dirty="0" err="1">
                <a:solidFill>
                  <a:schemeClr val="dk1"/>
                </a:solidFill>
              </a:rPr>
              <a:t>restricted</a:t>
            </a:r>
            <a:r>
              <a:rPr lang="de" dirty="0">
                <a:solidFill>
                  <a:schemeClr val="dk1"/>
                </a:solidFill>
              </a:rPr>
              <a:t> </a:t>
            </a:r>
            <a:r>
              <a:rPr lang="de" dirty="0" err="1">
                <a:solidFill>
                  <a:schemeClr val="dk1"/>
                </a:solidFill>
              </a:rPr>
              <a:t>to</a:t>
            </a:r>
            <a:r>
              <a:rPr lang="de" dirty="0">
                <a:solidFill>
                  <a:schemeClr val="dk1"/>
                </a:solidFill>
              </a:rPr>
              <a:t> a </a:t>
            </a:r>
            <a:r>
              <a:rPr lang="de" dirty="0" err="1">
                <a:solidFill>
                  <a:schemeClr val="dk1"/>
                </a:solidFill>
              </a:rPr>
              <a:t>single</a:t>
            </a:r>
            <a:r>
              <a:rPr lang="de" dirty="0">
                <a:solidFill>
                  <a:schemeClr val="dk1"/>
                </a:solidFill>
              </a:rPr>
              <a:t> </a:t>
            </a:r>
            <a:r>
              <a:rPr lang="de" dirty="0" err="1">
                <a:solidFill>
                  <a:schemeClr val="dk1"/>
                </a:solidFill>
              </a:rPr>
              <a:t>statement</a:t>
            </a:r>
            <a:endParaRPr dirty="0">
              <a:solidFill>
                <a:schemeClr val="dk1"/>
              </a:solidFill>
            </a:endParaRP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de" dirty="0">
                <a:solidFill>
                  <a:schemeClr val="dk1"/>
                </a:solidFill>
              </a:rPr>
              <a:t>-&gt; </a:t>
            </a:r>
            <a:r>
              <a:rPr lang="de" dirty="0" err="1">
                <a:solidFill>
                  <a:schemeClr val="dk1"/>
                </a:solidFill>
              </a:rPr>
              <a:t>this</a:t>
            </a:r>
            <a:r>
              <a:rPr lang="de" dirty="0">
                <a:solidFill>
                  <a:schemeClr val="dk1"/>
                </a:solidFill>
              </a:rPr>
              <a:t> </a:t>
            </a:r>
            <a:r>
              <a:rPr lang="de" dirty="0" err="1">
                <a:solidFill>
                  <a:schemeClr val="dk1"/>
                </a:solidFill>
              </a:rPr>
              <a:t>makes</a:t>
            </a:r>
            <a:r>
              <a:rPr lang="de" dirty="0">
                <a:solidFill>
                  <a:schemeClr val="dk1"/>
                </a:solidFill>
              </a:rPr>
              <a:t> </a:t>
            </a:r>
            <a:r>
              <a:rPr lang="de" dirty="0" err="1">
                <a:solidFill>
                  <a:schemeClr val="dk1"/>
                </a:solidFill>
              </a:rPr>
              <a:t>them</a:t>
            </a:r>
            <a:r>
              <a:rPr lang="de" dirty="0">
                <a:solidFill>
                  <a:schemeClr val="dk1"/>
                </a:solidFill>
              </a:rPr>
              <a:t> fast and </a:t>
            </a:r>
            <a:r>
              <a:rPr lang="de" dirty="0" err="1">
                <a:solidFill>
                  <a:schemeClr val="dk1"/>
                </a:solidFill>
              </a:rPr>
              <a:t>they</a:t>
            </a:r>
            <a:r>
              <a:rPr lang="de" dirty="0">
                <a:solidFill>
                  <a:schemeClr val="dk1"/>
                </a:solidFill>
              </a:rPr>
              <a:t> </a:t>
            </a:r>
            <a:r>
              <a:rPr lang="de" dirty="0" err="1">
                <a:solidFill>
                  <a:schemeClr val="dk1"/>
                </a:solidFill>
              </a:rPr>
              <a:t>have</a:t>
            </a:r>
            <a:r>
              <a:rPr lang="de" dirty="0">
                <a:solidFill>
                  <a:schemeClr val="dk1"/>
                </a:solidFill>
              </a:rPr>
              <a:t> </a:t>
            </a:r>
            <a:r>
              <a:rPr lang="de" dirty="0" err="1">
                <a:solidFill>
                  <a:schemeClr val="dk1"/>
                </a:solidFill>
              </a:rPr>
              <a:t>no</a:t>
            </a:r>
            <a:r>
              <a:rPr lang="de" dirty="0">
                <a:solidFill>
                  <a:schemeClr val="dk1"/>
                </a:solidFill>
              </a:rPr>
              <a:t> </a:t>
            </a:r>
            <a:r>
              <a:rPr lang="de" dirty="0" err="1">
                <a:solidFill>
                  <a:schemeClr val="dk1"/>
                </a:solidFill>
              </a:rPr>
              <a:t>false</a:t>
            </a:r>
            <a:r>
              <a:rPr lang="de" dirty="0">
                <a:solidFill>
                  <a:schemeClr val="dk1"/>
                </a:solidFill>
              </a:rPr>
              <a:t>-positives (i.e. </a:t>
            </a:r>
            <a:r>
              <a:rPr lang="de" dirty="0" err="1">
                <a:solidFill>
                  <a:schemeClr val="dk1"/>
                </a:solidFill>
              </a:rPr>
              <a:t>can</a:t>
            </a:r>
            <a:r>
              <a:rPr lang="de" dirty="0">
                <a:solidFill>
                  <a:schemeClr val="dk1"/>
                </a:solidFill>
              </a:rPr>
              <a:t> </a:t>
            </a:r>
            <a:r>
              <a:rPr lang="de" dirty="0" err="1">
                <a:solidFill>
                  <a:schemeClr val="dk1"/>
                </a:solidFill>
              </a:rPr>
              <a:t>be</a:t>
            </a:r>
            <a:r>
              <a:rPr lang="de" dirty="0">
                <a:solidFill>
                  <a:schemeClr val="dk1"/>
                </a:solidFill>
              </a:rPr>
              <a:t> on </a:t>
            </a:r>
            <a:r>
              <a:rPr lang="de" dirty="0" err="1">
                <a:solidFill>
                  <a:schemeClr val="dk1"/>
                </a:solidFill>
              </a:rPr>
              <a:t>by</a:t>
            </a:r>
            <a:r>
              <a:rPr lang="de" dirty="0">
                <a:solidFill>
                  <a:schemeClr val="dk1"/>
                </a:solidFill>
              </a:rPr>
              <a:t> </a:t>
            </a:r>
            <a:r>
              <a:rPr lang="de" dirty="0" err="1">
                <a:solidFill>
                  <a:schemeClr val="dk1"/>
                </a:solidFill>
              </a:rPr>
              <a:t>default</a:t>
            </a:r>
            <a:r>
              <a:rPr lang="de" dirty="0">
                <a:solidFill>
                  <a:schemeClr val="dk1"/>
                </a:solidFill>
              </a:rPr>
              <a:t>)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dirty="0">
                <a:solidFill>
                  <a:schemeClr val="dk1"/>
                </a:solidFill>
              </a:rPr>
              <a:t>-&gt; </a:t>
            </a:r>
            <a:r>
              <a:rPr lang="de" dirty="0" err="1">
                <a:solidFill>
                  <a:schemeClr val="dk1"/>
                </a:solidFill>
              </a:rPr>
              <a:t>they</a:t>
            </a:r>
            <a:r>
              <a:rPr lang="de" dirty="0">
                <a:solidFill>
                  <a:schemeClr val="dk1"/>
                </a:solidFill>
              </a:rPr>
              <a:t> </a:t>
            </a:r>
            <a:r>
              <a:rPr lang="de" dirty="0" err="1">
                <a:solidFill>
                  <a:schemeClr val="dk1"/>
                </a:solidFill>
              </a:rPr>
              <a:t>don't</a:t>
            </a:r>
            <a:r>
              <a:rPr lang="de" dirty="0">
                <a:solidFill>
                  <a:schemeClr val="dk1"/>
                </a:solidFill>
              </a:rPr>
              <a:t> catch all </a:t>
            </a:r>
            <a:r>
              <a:rPr lang="de" dirty="0" err="1">
                <a:solidFill>
                  <a:schemeClr val="dk1"/>
                </a:solidFill>
              </a:rPr>
              <a:t>lifetime</a:t>
            </a:r>
            <a:r>
              <a:rPr lang="de" dirty="0">
                <a:solidFill>
                  <a:schemeClr val="dk1"/>
                </a:solidFill>
              </a:rPr>
              <a:t> </a:t>
            </a:r>
            <a:r>
              <a:rPr lang="de" dirty="0" err="1">
                <a:solidFill>
                  <a:schemeClr val="dk1"/>
                </a:solidFill>
              </a:rPr>
              <a:t>issues</a:t>
            </a:r>
            <a:r>
              <a:rPr lang="de" dirty="0">
                <a:solidFill>
                  <a:schemeClr val="dk1"/>
                </a:solidFill>
              </a:rPr>
              <a:t> (</a:t>
            </a:r>
            <a:r>
              <a:rPr lang="de" dirty="0" err="1">
                <a:solidFill>
                  <a:schemeClr val="dk1"/>
                </a:solidFill>
              </a:rPr>
              <a:t>we</a:t>
            </a:r>
            <a:r>
              <a:rPr lang="de" dirty="0">
                <a:solidFill>
                  <a:schemeClr val="dk1"/>
                </a:solidFill>
              </a:rPr>
              <a:t> will </a:t>
            </a:r>
            <a:r>
              <a:rPr lang="de" dirty="0" err="1">
                <a:solidFill>
                  <a:schemeClr val="dk1"/>
                </a:solidFill>
              </a:rPr>
              <a:t>come</a:t>
            </a:r>
            <a:r>
              <a:rPr lang="de" dirty="0">
                <a:solidFill>
                  <a:schemeClr val="dk1"/>
                </a:solidFill>
              </a:rPr>
              <a:t> back </a:t>
            </a:r>
            <a:r>
              <a:rPr lang="de" dirty="0" err="1">
                <a:solidFill>
                  <a:schemeClr val="dk1"/>
                </a:solidFill>
              </a:rPr>
              <a:t>to</a:t>
            </a:r>
            <a:r>
              <a:rPr lang="de" dirty="0">
                <a:solidFill>
                  <a:schemeClr val="dk1"/>
                </a:solidFill>
              </a:rPr>
              <a:t> </a:t>
            </a:r>
            <a:r>
              <a:rPr lang="de" dirty="0" err="1">
                <a:solidFill>
                  <a:schemeClr val="dk1"/>
                </a:solidFill>
              </a:rPr>
              <a:t>that</a:t>
            </a:r>
            <a:r>
              <a:rPr lang="de" dirty="0">
                <a:solidFill>
                  <a:schemeClr val="dk1"/>
                </a:solidFill>
              </a:rPr>
              <a:t>)</a:t>
            </a: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41bdc2c4e6_2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41bdc2c4e6_2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de"/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All </a:t>
            </a:r>
            <a:r>
              <a:rPr lang="de" err="1"/>
              <a:t>types</a:t>
            </a:r>
            <a:r>
              <a:rPr lang="de"/>
              <a:t> </a:t>
            </a:r>
            <a:r>
              <a:rPr lang="de" err="1"/>
              <a:t>from</a:t>
            </a:r>
            <a:r>
              <a:rPr lang="de"/>
              <a:t> </a:t>
            </a:r>
            <a:r>
              <a:rPr lang="de" err="1"/>
              <a:t>the</a:t>
            </a:r>
            <a:r>
              <a:rPr lang="de"/>
              <a:t> </a:t>
            </a:r>
            <a:r>
              <a:rPr lang="de" err="1"/>
              <a:t>standard</a:t>
            </a:r>
            <a:r>
              <a:rPr lang="de"/>
              <a:t> </a:t>
            </a:r>
            <a:r>
              <a:rPr lang="de" err="1"/>
              <a:t>library</a:t>
            </a:r>
            <a:r>
              <a:rPr lang="de"/>
              <a:t> </a:t>
            </a:r>
            <a:r>
              <a:rPr lang="de" err="1"/>
              <a:t>are</a:t>
            </a:r>
            <a:r>
              <a:rPr lang="de"/>
              <a:t> </a:t>
            </a:r>
            <a:r>
              <a:rPr lang="de" err="1"/>
              <a:t>supported</a:t>
            </a:r>
            <a:r>
              <a:rPr lang="de"/>
              <a:t> out-</a:t>
            </a:r>
            <a:r>
              <a:rPr lang="de" err="1"/>
              <a:t>of</a:t>
            </a:r>
            <a:r>
              <a:rPr lang="de"/>
              <a:t>-</a:t>
            </a:r>
            <a:r>
              <a:rPr lang="de" err="1"/>
              <a:t>the</a:t>
            </a:r>
            <a:r>
              <a:rPr lang="de"/>
              <a:t>-box, e.g. </a:t>
            </a:r>
            <a:r>
              <a:rPr lang="de" err="1"/>
              <a:t>string</a:t>
            </a:r>
            <a:r>
              <a:rPr lang="de"/>
              <a:t>, </a:t>
            </a:r>
            <a:r>
              <a:rPr lang="de" err="1"/>
              <a:t>string_view</a:t>
            </a:r>
            <a:r>
              <a:rPr lang="de"/>
              <a:t>, span, </a:t>
            </a:r>
            <a:r>
              <a:rPr lang="de" err="1"/>
              <a:t>vector</a:t>
            </a:r>
            <a:r>
              <a:rPr lang="de"/>
              <a:t>, </a:t>
            </a:r>
            <a:r>
              <a:rPr lang="de" err="1"/>
              <a:t>map</a:t>
            </a:r>
            <a:r>
              <a:rPr lang="de"/>
              <a:t>, etc.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/>
              <a:t>We</a:t>
            </a:r>
            <a:r>
              <a:rPr lang="de"/>
              <a:t> will </a:t>
            </a:r>
            <a:r>
              <a:rPr lang="de" err="1"/>
              <a:t>now</a:t>
            </a:r>
            <a:r>
              <a:rPr lang="de"/>
              <a:t> </a:t>
            </a:r>
            <a:r>
              <a:rPr lang="de" err="1"/>
              <a:t>see</a:t>
            </a:r>
            <a:r>
              <a:rPr lang="de"/>
              <a:t> </a:t>
            </a:r>
            <a:r>
              <a:rPr lang="de" err="1"/>
              <a:t>how</a:t>
            </a:r>
            <a:r>
              <a:rPr lang="de"/>
              <a:t> </a:t>
            </a:r>
            <a:r>
              <a:rPr lang="de" err="1"/>
              <a:t>to</a:t>
            </a:r>
            <a:r>
              <a:rPr lang="de"/>
              <a:t> </a:t>
            </a:r>
            <a:r>
              <a:rPr lang="de" err="1"/>
              <a:t>enable</a:t>
            </a:r>
            <a:r>
              <a:rPr lang="de"/>
              <a:t> </a:t>
            </a:r>
            <a:r>
              <a:rPr lang="de" err="1"/>
              <a:t>it</a:t>
            </a:r>
            <a:r>
              <a:rPr lang="de"/>
              <a:t> </a:t>
            </a:r>
            <a:r>
              <a:rPr lang="de" err="1"/>
              <a:t>for</a:t>
            </a:r>
            <a:r>
              <a:rPr lang="de"/>
              <a:t> </a:t>
            </a:r>
            <a:r>
              <a:rPr lang="de" err="1"/>
              <a:t>your</a:t>
            </a:r>
            <a:r>
              <a:rPr lang="de"/>
              <a:t> own </a:t>
            </a:r>
            <a:r>
              <a:rPr lang="de" err="1"/>
              <a:t>types</a:t>
            </a:r>
            <a:r>
              <a:rPr lang="de"/>
              <a:t>.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41bdc2c4e6_2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41bdc2c4e6_2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chemeClr val="dk1"/>
                </a:solidFill>
              </a:rPr>
              <a:t>The analysis considers all appropriate std types as Pointers.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chemeClr val="dk1"/>
                </a:solidFill>
              </a:rPr>
              <a:t>For your custom type, use the gsl::Pointer attribute. in parentheses, it takes the type that the pointer points to.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chemeClr val="dk1"/>
                </a:solidFill>
              </a:rPr>
              <a:t>It is optional, and will later be useful to enable function attribute inference.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41bdc2c4e6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41bdc2c4e6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chemeClr val="dk1"/>
                </a:solidFill>
              </a:rPr>
              <a:t>SmallVector is like a vector of T. It’s optimized for the case where N or less elements are inside the vector,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chemeClr val="dk1"/>
                </a:solidFill>
              </a:rPr>
              <a:t>in which case it does not allocate on the heap and instead keeps all elements inside (on the stack).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chemeClr val="dk1"/>
                </a:solidFill>
              </a:rPr>
              <a:t>    std::array&lt;T, N&gt; Small;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chemeClr val="dk1"/>
                </a:solidFill>
              </a:rPr>
              <a:t>std::span added in C++20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chemeClr val="dk1"/>
                </a:solidFill>
              </a:rPr>
              <a:t>Like a string_view, a non-owning. Unlike string_view, provides a mutable view to the data.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#include &lt;string&gt;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#include &lt;iostream&gt;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#include &lt;string_view&gt;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using namespace std;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template&lt;typename T, unsigned N&gt;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class [[gsl::Owner(T)]] SmallVector {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public: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    T* data();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    operator string_view();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};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#if 0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span&lt;int&gt; f() {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    SmallVector&lt;int, 4&gt; V;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	V.push_back(42);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    return V;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#endif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string_view f() {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    SmallVector&lt;int, 4&gt; V;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	//V.push_back(42);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    return V;  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42329d0338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42329d0338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It’s a rainy day outside, you look at this code.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On CentOS 7, seems to work fine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On Ubuntu 18.04, either prints garbage (when input is small) or empty name when input is larger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On MSVC it occasionally prints garbage, occasionally prints the right thing, not deterministic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-&gt; work on my machine (but not at customer)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Looking at input(), we find the problem: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Returns a pointer into the local string Line, which goes out of scope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Accessing that pointer in main() is undefined behavior -&gt; anything can happen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Who thinks this bug is easy to spot here?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b="1"/>
              <a:t>The compiler will not warn!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Because the compiler does not diagnose this, it takes a part of my brain capacity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just to search for those kind of issues in code.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btw, If you want to know why those behave in those ways, talk to me after the talk.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628c04d79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628c04d79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Implemented but not yet ready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766f13352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4766f13352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Warning flag that will suggest to add [[gsl::Owner]] / [[gsl::Pointer]] attributes to your class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based on its interface (does not check implementation)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The rules can be found in Herb Sutter’s paper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Owner: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Standard container reqs (in standard or on cppreference) =&gt; typedefs such as value_type, members such as begin() and end(). Example: vector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Example: unique_ptr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Example: 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Pointer: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Range =&gt; Copy constructible, copy-assignable. increment operator, deref operator, Example: string_view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Example: vector::iterator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Example: 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Implemented in our branch but not upstreamed yet. -&gt; will show at the end where to play with those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4756667915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4756667915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/>
              <a:t>SWITCH TO GABOR</a:t>
            </a:r>
          </a:p>
          <a:p>
            <a:pPr marL="0" indent="0">
              <a:buNone/>
            </a:pPr>
            <a:r>
              <a:rPr lang="en-US"/>
              <a:t>Some std functions already annotated</a:t>
            </a: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62c721c562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62c721c562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62c721c562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62c721c562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88314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4756667915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4756667915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23073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4766f13352_5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4766f13352_5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What we’ve seen so far, we call “statement local analysis”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Gabor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4766f13352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4766f13352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de"/>
              <a:t>SWITCH </a:t>
            </a:r>
            <a:r>
              <a:rPr lang="de" err="1"/>
              <a:t>to</a:t>
            </a:r>
            <a:r>
              <a:rPr lang="de"/>
              <a:t> MATTHIAS</a:t>
            </a:r>
          </a:p>
          <a:p>
            <a:pPr marL="0" indent="0">
              <a:buNone/>
            </a:pPr>
            <a:r>
              <a:rPr lang="de" err="1"/>
              <a:t>Implemented</a:t>
            </a:r>
            <a:r>
              <a:rPr lang="de"/>
              <a:t> in </a:t>
            </a:r>
            <a:r>
              <a:rPr lang="de" err="1"/>
              <a:t>our</a:t>
            </a:r>
            <a:r>
              <a:rPr lang="de"/>
              <a:t> </a:t>
            </a:r>
            <a:r>
              <a:rPr lang="de" err="1"/>
              <a:t>branch</a:t>
            </a:r>
            <a:r>
              <a:rPr lang="de"/>
              <a:t> but not </a:t>
            </a:r>
            <a:r>
              <a:rPr lang="de" err="1"/>
              <a:t>upstreamed</a:t>
            </a:r>
            <a:r>
              <a:rPr lang="de"/>
              <a:t> </a:t>
            </a:r>
            <a:r>
              <a:rPr lang="de" err="1"/>
              <a:t>yet</a:t>
            </a:r>
            <a:r>
              <a:rPr lang="de"/>
              <a:t>. </a:t>
            </a:r>
            <a:endParaRPr/>
          </a:p>
          <a:p>
            <a:pPr marL="0" indent="0">
              <a:buNone/>
            </a:pPr>
            <a:r>
              <a:rPr lang="de"/>
              <a:t>Not </a:t>
            </a:r>
            <a:r>
              <a:rPr lang="de" err="1"/>
              <a:t>enabled</a:t>
            </a:r>
            <a:r>
              <a:rPr lang="de"/>
              <a:t> </a:t>
            </a:r>
            <a:r>
              <a:rPr lang="de" err="1"/>
              <a:t>by</a:t>
            </a:r>
            <a:r>
              <a:rPr lang="de"/>
              <a:t> </a:t>
            </a:r>
            <a:r>
              <a:rPr lang="de" err="1"/>
              <a:t>default</a:t>
            </a:r>
            <a:r>
              <a:rPr lang="de"/>
              <a:t>; </a:t>
            </a:r>
            <a:r>
              <a:rPr lang="de" err="1"/>
              <a:t>opt</a:t>
            </a:r>
            <a:r>
              <a:rPr lang="de"/>
              <a:t>-in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/>
              <a:t>Almost</a:t>
            </a:r>
            <a:r>
              <a:rPr lang="de"/>
              <a:t> all </a:t>
            </a:r>
            <a:r>
              <a:rPr lang="de" err="1"/>
              <a:t>of</a:t>
            </a:r>
            <a:r>
              <a:rPr lang="de"/>
              <a:t> </a:t>
            </a:r>
            <a:r>
              <a:rPr lang="de" err="1"/>
              <a:t>Herbs</a:t>
            </a:r>
            <a:r>
              <a:rPr lang="de"/>
              <a:t> Paper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Flow-sensitive </a:t>
            </a:r>
            <a:r>
              <a:rPr lang="de" err="1"/>
              <a:t>analysis</a:t>
            </a:r>
            <a:r>
              <a:rPr lang="de"/>
              <a:t> (</a:t>
            </a:r>
            <a:r>
              <a:rPr lang="de" err="1"/>
              <a:t>branches</a:t>
            </a:r>
            <a:r>
              <a:rPr lang="de"/>
              <a:t>, </a:t>
            </a:r>
            <a:r>
              <a:rPr lang="de" err="1"/>
              <a:t>exceptions</a:t>
            </a:r>
            <a:r>
              <a:rPr lang="de"/>
              <a:t>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 err="1"/>
              <a:t>Extend</a:t>
            </a:r>
            <a:r>
              <a:rPr lang="de"/>
              <a:t> </a:t>
            </a:r>
            <a:r>
              <a:rPr lang="de" err="1"/>
              <a:t>rules</a:t>
            </a:r>
            <a:r>
              <a:rPr lang="de"/>
              <a:t> </a:t>
            </a:r>
            <a:r>
              <a:rPr lang="de" err="1"/>
              <a:t>from</a:t>
            </a:r>
            <a:r>
              <a:rPr lang="de"/>
              <a:t> </a:t>
            </a:r>
            <a:r>
              <a:rPr lang="de" err="1"/>
              <a:t>one</a:t>
            </a:r>
            <a:r>
              <a:rPr lang="de"/>
              <a:t> </a:t>
            </a:r>
            <a:r>
              <a:rPr lang="de" err="1"/>
              <a:t>statement</a:t>
            </a:r>
            <a:r>
              <a:rPr lang="de"/>
              <a:t> </a:t>
            </a:r>
            <a:r>
              <a:rPr lang="de" err="1"/>
              <a:t>to</a:t>
            </a:r>
            <a:r>
              <a:rPr lang="de"/>
              <a:t> </a:t>
            </a:r>
            <a:r>
              <a:rPr lang="de" err="1"/>
              <a:t>the</a:t>
            </a:r>
            <a:r>
              <a:rPr lang="de"/>
              <a:t> </a:t>
            </a:r>
            <a:r>
              <a:rPr lang="de" err="1"/>
              <a:t>next</a:t>
            </a:r>
            <a:r>
              <a:rPr lang="de"/>
              <a:t> </a:t>
            </a:r>
            <a:r>
              <a:rPr lang="de" err="1"/>
              <a:t>statement</a:t>
            </a:r>
            <a:r>
              <a:rPr lang="de"/>
              <a:t> (</a:t>
            </a:r>
            <a:r>
              <a:rPr lang="de" err="1"/>
              <a:t>pset</a:t>
            </a:r>
            <a:r>
              <a:rPr lang="de"/>
              <a:t>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 err="1"/>
              <a:t>For</a:t>
            </a:r>
            <a:r>
              <a:rPr lang="de"/>
              <a:t> </a:t>
            </a:r>
            <a:r>
              <a:rPr lang="de" err="1"/>
              <a:t>each</a:t>
            </a:r>
            <a:r>
              <a:rPr lang="de"/>
              <a:t> </a:t>
            </a:r>
            <a:r>
              <a:rPr lang="de" err="1"/>
              <a:t>local</a:t>
            </a:r>
            <a:r>
              <a:rPr lang="de"/>
              <a:t> variable </a:t>
            </a:r>
            <a:r>
              <a:rPr lang="de" err="1"/>
              <a:t>that</a:t>
            </a:r>
            <a:r>
              <a:rPr lang="de"/>
              <a:t> </a:t>
            </a:r>
            <a:r>
              <a:rPr lang="de" err="1"/>
              <a:t>is</a:t>
            </a:r>
            <a:r>
              <a:rPr lang="de"/>
              <a:t> a Pointer, track </a:t>
            </a:r>
            <a:r>
              <a:rPr lang="de" err="1"/>
              <a:t>the</a:t>
            </a:r>
            <a:r>
              <a:rPr lang="de"/>
              <a:t> </a:t>
            </a:r>
            <a:r>
              <a:rPr lang="de" err="1"/>
              <a:t>set</a:t>
            </a:r>
            <a:r>
              <a:rPr lang="de"/>
              <a:t> </a:t>
            </a:r>
            <a:r>
              <a:rPr lang="de" err="1"/>
              <a:t>of</a:t>
            </a:r>
            <a:r>
              <a:rPr lang="de"/>
              <a:t> </a:t>
            </a:r>
            <a:r>
              <a:rPr lang="de" err="1"/>
              <a:t>Owners</a:t>
            </a:r>
            <a:r>
              <a:rPr lang="de"/>
              <a:t> </a:t>
            </a:r>
            <a:r>
              <a:rPr lang="de" err="1"/>
              <a:t>it</a:t>
            </a:r>
            <a:r>
              <a:rPr lang="de"/>
              <a:t> </a:t>
            </a:r>
            <a:r>
              <a:rPr lang="de" err="1"/>
              <a:t>points</a:t>
            </a:r>
            <a:r>
              <a:rPr lang="de"/>
              <a:t> </a:t>
            </a:r>
            <a:r>
              <a:rPr lang="de" err="1"/>
              <a:t>to</a:t>
            </a:r>
            <a:r>
              <a:rPr lang="de"/>
              <a:t>/</a:t>
            </a:r>
            <a:r>
              <a:rPr lang="de" err="1"/>
              <a:t>into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Diagnose </a:t>
            </a:r>
            <a:r>
              <a:rPr lang="de" err="1"/>
              <a:t>when</a:t>
            </a:r>
            <a:r>
              <a:rPr lang="de"/>
              <a:t> </a:t>
            </a:r>
            <a:r>
              <a:rPr lang="de" err="1"/>
              <a:t>using</a:t>
            </a:r>
            <a:r>
              <a:rPr lang="de"/>
              <a:t> a </a:t>
            </a:r>
            <a:r>
              <a:rPr lang="de" err="1"/>
              <a:t>dangling</a:t>
            </a:r>
            <a:r>
              <a:rPr lang="de"/>
              <a:t> Pointer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 err="1"/>
              <a:t>Nullness</a:t>
            </a:r>
            <a:r>
              <a:rPr lang="de"/>
              <a:t> </a:t>
            </a:r>
            <a:r>
              <a:rPr lang="de" err="1"/>
              <a:t>of</a:t>
            </a:r>
            <a:r>
              <a:rPr lang="de"/>
              <a:t> Pointers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Track </a:t>
            </a:r>
            <a:r>
              <a:rPr lang="de" err="1"/>
              <a:t>when</a:t>
            </a:r>
            <a:r>
              <a:rPr lang="de"/>
              <a:t> Pointers </a:t>
            </a:r>
            <a:r>
              <a:rPr lang="de" err="1"/>
              <a:t>are</a:t>
            </a:r>
            <a:r>
              <a:rPr lang="de"/>
              <a:t> null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Warn </a:t>
            </a:r>
            <a:r>
              <a:rPr lang="de" err="1"/>
              <a:t>when</a:t>
            </a:r>
            <a:r>
              <a:rPr lang="de"/>
              <a:t> a null Pointer </a:t>
            </a:r>
            <a:r>
              <a:rPr lang="de" err="1"/>
              <a:t>is</a:t>
            </a:r>
            <a:r>
              <a:rPr lang="de"/>
              <a:t> </a:t>
            </a:r>
            <a:r>
              <a:rPr lang="de" err="1"/>
              <a:t>dereferenced</a:t>
            </a:r>
            <a:r>
              <a:rPr lang="de"/>
              <a:t> </a:t>
            </a:r>
            <a:r>
              <a:rPr lang="de" err="1"/>
              <a:t>or</a:t>
            </a:r>
            <a:r>
              <a:rPr lang="de"/>
              <a:t> </a:t>
            </a:r>
            <a:r>
              <a:rPr lang="de" err="1"/>
              <a:t>when</a:t>
            </a:r>
            <a:r>
              <a:rPr lang="de"/>
              <a:t> </a:t>
            </a:r>
            <a:r>
              <a:rPr lang="de" err="1"/>
              <a:t>passed</a:t>
            </a:r>
            <a:r>
              <a:rPr lang="de"/>
              <a:t> </a:t>
            </a:r>
            <a:r>
              <a:rPr lang="de" err="1"/>
              <a:t>to</a:t>
            </a:r>
            <a:r>
              <a:rPr lang="de"/>
              <a:t> a </a:t>
            </a:r>
            <a:r>
              <a:rPr lang="de" err="1"/>
              <a:t>function</a:t>
            </a:r>
            <a:r>
              <a:rPr lang="de"/>
              <a:t> </a:t>
            </a:r>
            <a:r>
              <a:rPr lang="de" err="1"/>
              <a:t>that</a:t>
            </a:r>
            <a:r>
              <a:rPr lang="de"/>
              <a:t> </a:t>
            </a:r>
            <a:r>
              <a:rPr lang="de" err="1"/>
              <a:t>expects</a:t>
            </a:r>
            <a:r>
              <a:rPr lang="de"/>
              <a:t> non-null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 err="1"/>
              <a:t>remove</a:t>
            </a:r>
            <a:r>
              <a:rPr lang="de"/>
              <a:t> null </a:t>
            </a:r>
            <a:r>
              <a:rPr lang="de" err="1"/>
              <a:t>from</a:t>
            </a:r>
            <a:r>
              <a:rPr lang="de"/>
              <a:t> </a:t>
            </a:r>
            <a:r>
              <a:rPr lang="de" err="1"/>
              <a:t>pset</a:t>
            </a:r>
            <a:r>
              <a:rPr lang="de"/>
              <a:t> </a:t>
            </a:r>
            <a:r>
              <a:rPr lang="de" err="1"/>
              <a:t>when</a:t>
            </a:r>
            <a:r>
              <a:rPr lang="de"/>
              <a:t> </a:t>
            </a:r>
            <a:r>
              <a:rPr lang="de" err="1"/>
              <a:t>explicitly</a:t>
            </a:r>
            <a:r>
              <a:rPr lang="de"/>
              <a:t> </a:t>
            </a:r>
            <a:r>
              <a:rPr lang="de" err="1"/>
              <a:t>checked</a:t>
            </a:r>
            <a:r>
              <a:rPr lang="de"/>
              <a:t> in a </a:t>
            </a:r>
            <a:r>
              <a:rPr lang="de" err="1"/>
              <a:t>if</a:t>
            </a:r>
            <a:r>
              <a:rPr lang="de"/>
              <a:t> </a:t>
            </a:r>
            <a:r>
              <a:rPr lang="de" err="1"/>
              <a:t>condition</a:t>
            </a:r>
            <a:r>
              <a:rPr lang="de"/>
              <a:t> (</a:t>
            </a:r>
            <a:r>
              <a:rPr lang="de" err="1"/>
              <a:t>or</a:t>
            </a:r>
            <a:r>
              <a:rPr lang="de"/>
              <a:t> </a:t>
            </a:r>
            <a:r>
              <a:rPr lang="de" err="1"/>
              <a:t>assert</a:t>
            </a:r>
            <a:r>
              <a:rPr lang="de"/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 err="1"/>
              <a:t>Owner</a:t>
            </a:r>
            <a:r>
              <a:rPr lang="de"/>
              <a:t> </a:t>
            </a:r>
            <a:r>
              <a:rPr lang="de" err="1"/>
              <a:t>invalidation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 err="1"/>
              <a:t>Invalidate</a:t>
            </a:r>
            <a:r>
              <a:rPr lang="de"/>
              <a:t> Pointers </a:t>
            </a:r>
            <a:r>
              <a:rPr lang="de" err="1"/>
              <a:t>when</a:t>
            </a:r>
            <a:r>
              <a:rPr lang="de"/>
              <a:t> </a:t>
            </a:r>
            <a:r>
              <a:rPr lang="de" err="1"/>
              <a:t>Owners</a:t>
            </a:r>
            <a:r>
              <a:rPr lang="de"/>
              <a:t> </a:t>
            </a:r>
            <a:r>
              <a:rPr lang="de" err="1"/>
              <a:t>they</a:t>
            </a:r>
            <a:r>
              <a:rPr lang="de"/>
              <a:t> </a:t>
            </a:r>
            <a:r>
              <a:rPr lang="de" err="1"/>
              <a:t>point</a:t>
            </a:r>
            <a:r>
              <a:rPr lang="de"/>
              <a:t> </a:t>
            </a:r>
            <a:r>
              <a:rPr lang="de" err="1"/>
              <a:t>into</a:t>
            </a:r>
            <a:r>
              <a:rPr lang="de"/>
              <a:t> </a:t>
            </a:r>
            <a:r>
              <a:rPr lang="de" err="1"/>
              <a:t>are</a:t>
            </a:r>
            <a:r>
              <a:rPr lang="de"/>
              <a:t> </a:t>
            </a:r>
            <a:r>
              <a:rPr lang="de" err="1"/>
              <a:t>invalidated</a:t>
            </a:r>
            <a:r>
              <a:rPr lang="de"/>
              <a:t> (</a:t>
            </a:r>
            <a:r>
              <a:rPr lang="de" err="1"/>
              <a:t>std</a:t>
            </a:r>
            <a:r>
              <a:rPr lang="de"/>
              <a:t>::</a:t>
            </a:r>
            <a:r>
              <a:rPr lang="de" err="1"/>
              <a:t>vector</a:t>
            </a:r>
            <a:r>
              <a:rPr lang="de"/>
              <a:t>::</a:t>
            </a:r>
            <a:r>
              <a:rPr lang="de" err="1"/>
              <a:t>push_back</a:t>
            </a:r>
            <a:r>
              <a:rPr lang="de"/>
              <a:t> </a:t>
            </a:r>
            <a:r>
              <a:rPr lang="de" err="1"/>
              <a:t>invalidates</a:t>
            </a:r>
            <a:r>
              <a:rPr lang="de"/>
              <a:t> </a:t>
            </a:r>
            <a:r>
              <a:rPr lang="de" err="1"/>
              <a:t>its</a:t>
            </a:r>
            <a:r>
              <a:rPr lang="de"/>
              <a:t> </a:t>
            </a:r>
            <a:r>
              <a:rPr lang="de" err="1"/>
              <a:t>iterators</a:t>
            </a:r>
            <a:r>
              <a:rPr lang="de"/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 err="1"/>
              <a:t>Automatic</a:t>
            </a:r>
            <a:r>
              <a:rPr lang="de"/>
              <a:t> </a:t>
            </a:r>
            <a:r>
              <a:rPr lang="de" err="1"/>
              <a:t>inference</a:t>
            </a:r>
            <a:r>
              <a:rPr lang="de"/>
              <a:t> </a:t>
            </a:r>
            <a:r>
              <a:rPr lang="de" err="1"/>
              <a:t>of</a:t>
            </a:r>
            <a:r>
              <a:rPr lang="de"/>
              <a:t> </a:t>
            </a:r>
            <a:r>
              <a:rPr lang="de" err="1"/>
              <a:t>function</a:t>
            </a:r>
            <a:r>
              <a:rPr lang="de"/>
              <a:t> </a:t>
            </a:r>
            <a:r>
              <a:rPr lang="de" err="1"/>
              <a:t>annotations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 err="1"/>
              <a:t>Categorized</a:t>
            </a:r>
            <a:r>
              <a:rPr lang="de"/>
              <a:t> </a:t>
            </a:r>
            <a:r>
              <a:rPr lang="de" err="1"/>
              <a:t>parameters</a:t>
            </a:r>
            <a:r>
              <a:rPr lang="de"/>
              <a:t> </a:t>
            </a:r>
            <a:r>
              <a:rPr lang="de" err="1"/>
              <a:t>into</a:t>
            </a:r>
            <a:r>
              <a:rPr lang="de"/>
              <a:t> </a:t>
            </a:r>
            <a:r>
              <a:rPr lang="de" err="1"/>
              <a:t>inputs</a:t>
            </a:r>
            <a:r>
              <a:rPr lang="de"/>
              <a:t> &amp; </a:t>
            </a:r>
            <a:r>
              <a:rPr lang="de" err="1"/>
              <a:t>outputs</a:t>
            </a:r>
            <a:endParaRPr err="1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Use </a:t>
            </a:r>
            <a:r>
              <a:rPr lang="de" err="1"/>
              <a:t>DerefType</a:t>
            </a:r>
            <a:r>
              <a:rPr lang="de"/>
              <a:t> </a:t>
            </a:r>
            <a:r>
              <a:rPr lang="de" err="1"/>
              <a:t>to</a:t>
            </a:r>
            <a:r>
              <a:rPr lang="de"/>
              <a:t> </a:t>
            </a:r>
            <a:r>
              <a:rPr lang="de" err="1"/>
              <a:t>see</a:t>
            </a:r>
            <a:r>
              <a:rPr lang="de"/>
              <a:t> </a:t>
            </a:r>
            <a:r>
              <a:rPr lang="de" err="1"/>
              <a:t>from</a:t>
            </a:r>
            <a:r>
              <a:rPr lang="de"/>
              <a:t> </a:t>
            </a:r>
            <a:r>
              <a:rPr lang="de" err="1"/>
              <a:t>which</a:t>
            </a:r>
            <a:r>
              <a:rPr lang="de"/>
              <a:t> Input and Output Pointer </a:t>
            </a:r>
            <a:r>
              <a:rPr lang="de" err="1"/>
              <a:t>can</a:t>
            </a:r>
            <a:r>
              <a:rPr lang="de"/>
              <a:t> </a:t>
            </a:r>
            <a:r>
              <a:rPr lang="de" err="1"/>
              <a:t>be</a:t>
            </a:r>
            <a:r>
              <a:rPr lang="de"/>
              <a:t> </a:t>
            </a:r>
            <a:r>
              <a:rPr lang="de" err="1"/>
              <a:t>derived</a:t>
            </a:r>
            <a:r>
              <a:rPr lang="de"/>
              <a:t> </a:t>
            </a:r>
            <a:r>
              <a:rPr lang="de" err="1"/>
              <a:t>from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 err="1"/>
              <a:t>Automatic</a:t>
            </a:r>
            <a:r>
              <a:rPr lang="de"/>
              <a:t> </a:t>
            </a:r>
            <a:r>
              <a:rPr lang="de" err="1"/>
              <a:t>inference</a:t>
            </a:r>
            <a:r>
              <a:rPr lang="de"/>
              <a:t> </a:t>
            </a:r>
            <a:r>
              <a:rPr lang="de" err="1"/>
              <a:t>of</a:t>
            </a:r>
            <a:r>
              <a:rPr lang="de"/>
              <a:t> [[</a:t>
            </a:r>
            <a:r>
              <a:rPr lang="de" err="1"/>
              <a:t>gsl</a:t>
            </a:r>
            <a:r>
              <a:rPr lang="de"/>
              <a:t>::Pointer]] / [[</a:t>
            </a:r>
            <a:r>
              <a:rPr lang="de" err="1"/>
              <a:t>gsl</a:t>
            </a:r>
            <a:r>
              <a:rPr lang="de"/>
              <a:t>::</a:t>
            </a:r>
            <a:r>
              <a:rPr lang="de" err="1"/>
              <a:t>Owner</a:t>
            </a:r>
            <a:r>
              <a:rPr lang="de"/>
              <a:t>]]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/>
              <a:t>Use </a:t>
            </a:r>
            <a:r>
              <a:rPr lang="de" err="1"/>
              <a:t>the</a:t>
            </a:r>
            <a:r>
              <a:rPr lang="de"/>
              <a:t> </a:t>
            </a:r>
            <a:r>
              <a:rPr lang="de" err="1"/>
              <a:t>rules</a:t>
            </a:r>
            <a:r>
              <a:rPr lang="de"/>
              <a:t> </a:t>
            </a:r>
            <a:r>
              <a:rPr lang="de" err="1"/>
              <a:t>as</a:t>
            </a:r>
            <a:r>
              <a:rPr lang="de"/>
              <a:t> </a:t>
            </a:r>
            <a:r>
              <a:rPr lang="de" err="1"/>
              <a:t>discussed</a:t>
            </a:r>
            <a:r>
              <a:rPr lang="de"/>
              <a:t> on </a:t>
            </a:r>
            <a:r>
              <a:rPr lang="de" err="1"/>
              <a:t>the</a:t>
            </a:r>
            <a:r>
              <a:rPr lang="de"/>
              <a:t> “</a:t>
            </a:r>
            <a:r>
              <a:rPr lang="de" err="1"/>
              <a:t>Suggest</a:t>
            </a:r>
            <a:r>
              <a:rPr lang="de"/>
              <a:t> type </a:t>
            </a:r>
            <a:r>
              <a:rPr lang="de" err="1"/>
              <a:t>categories</a:t>
            </a:r>
            <a:r>
              <a:rPr lang="de"/>
              <a:t>” </a:t>
            </a:r>
            <a:r>
              <a:rPr lang="de" err="1"/>
              <a:t>slides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[See </a:t>
            </a:r>
            <a:r>
              <a:rPr lang="de" err="1"/>
              <a:t>previous</a:t>
            </a:r>
            <a:r>
              <a:rPr lang="de"/>
              <a:t> </a:t>
            </a:r>
            <a:r>
              <a:rPr lang="de" err="1"/>
              <a:t>talk</a:t>
            </a:r>
            <a:r>
              <a:rPr lang="de"/>
              <a:t>]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4766f13352_6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4766f13352_6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https://godbolt.org/z/kJeuW9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4766f13352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4766f13352_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https://godbolt.org/z/jCBVAG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475666791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475666791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4766f13352_7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4766f13352_7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u="sng">
                <a:solidFill>
                  <a:schemeClr val="hlink"/>
                </a:solidFill>
                <a:hlinkClick r:id="rId3"/>
              </a:rPr>
              <a:t>https://godbolt.org/z/tBAzUn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Remember the parameter to the gsl:owner attr?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It will be used to see which inputs/outputs are related,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E.g. std::string is related to const char*, because both have DerefType char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628c04d790_7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628c04d790_7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de"/>
              <a:t>SWITCH TO GABOR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/>
              <a:t>Implemented</a:t>
            </a:r>
            <a:r>
              <a:rPr lang="de"/>
              <a:t> but not </a:t>
            </a:r>
            <a:r>
              <a:rPr lang="de" err="1"/>
              <a:t>yet</a:t>
            </a:r>
            <a:r>
              <a:rPr lang="de"/>
              <a:t> </a:t>
            </a:r>
            <a:r>
              <a:rPr lang="de" err="1"/>
              <a:t>ready</a:t>
            </a:r>
            <a:endParaRPr err="1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4766f13352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4766f13352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Gabor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Reference the talk from last year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Functions annotations, in/out attributes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Proper post-condition checking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Nicer diagnostics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Find dereference of deleted pointers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Null assignments to non-null pointers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Many bug fixes</a:t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4772a5445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4772a5445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4766f13352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4766f13352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de" dirty="0"/>
              <a:t>SWITCH TO MATTHIAS</a:t>
            </a:r>
          </a:p>
          <a:p>
            <a:pPr marL="0" indent="0">
              <a:buNone/>
            </a:pPr>
            <a:r>
              <a:rPr lang="de" dirty="0"/>
              <a:t>Can </a:t>
            </a:r>
            <a:r>
              <a:rPr lang="de" dirty="0" err="1"/>
              <a:t>it</a:t>
            </a:r>
            <a:r>
              <a:rPr lang="de" dirty="0"/>
              <a:t> </a:t>
            </a:r>
            <a:r>
              <a:rPr lang="de" dirty="0" err="1"/>
              <a:t>read</a:t>
            </a:r>
            <a:r>
              <a:rPr lang="de" dirty="0"/>
              <a:t> </a:t>
            </a:r>
            <a:r>
              <a:rPr lang="de" dirty="0" err="1"/>
              <a:t>my</a:t>
            </a:r>
            <a:r>
              <a:rPr lang="de" dirty="0"/>
              <a:t> </a:t>
            </a:r>
            <a:r>
              <a:rPr lang="de" dirty="0" err="1"/>
              <a:t>mind</a:t>
            </a:r>
            <a:r>
              <a:rPr lang="de" dirty="0"/>
              <a:t>? </a:t>
            </a:r>
            <a:r>
              <a:rPr lang="de" dirty="0" err="1"/>
              <a:t>With</a:t>
            </a:r>
            <a:r>
              <a:rPr lang="de" dirty="0"/>
              <a:t> all </a:t>
            </a:r>
            <a:r>
              <a:rPr lang="de" dirty="0" err="1"/>
              <a:t>that</a:t>
            </a:r>
            <a:r>
              <a:rPr lang="de" dirty="0"/>
              <a:t> </a:t>
            </a:r>
            <a:r>
              <a:rPr lang="de" dirty="0" err="1"/>
              <a:t>automatic</a:t>
            </a:r>
            <a:r>
              <a:rPr lang="de" dirty="0"/>
              <a:t> </a:t>
            </a:r>
            <a:r>
              <a:rPr lang="de" dirty="0" err="1"/>
              <a:t>inference</a:t>
            </a:r>
            <a:r>
              <a:rPr lang="de" dirty="0"/>
              <a:t>, </a:t>
            </a:r>
            <a:r>
              <a:rPr lang="de" dirty="0" err="1"/>
              <a:t>does</a:t>
            </a:r>
            <a:r>
              <a:rPr lang="de" dirty="0"/>
              <a:t> </a:t>
            </a:r>
            <a:r>
              <a:rPr lang="de" dirty="0" err="1"/>
              <a:t>it</a:t>
            </a:r>
            <a:r>
              <a:rPr lang="de" dirty="0"/>
              <a:t> </a:t>
            </a:r>
            <a:r>
              <a:rPr lang="de" dirty="0" err="1"/>
              <a:t>automatically</a:t>
            </a:r>
            <a:r>
              <a:rPr lang="de" dirty="0"/>
              <a:t> </a:t>
            </a:r>
            <a:r>
              <a:rPr lang="de" dirty="0" err="1"/>
              <a:t>understand</a:t>
            </a:r>
            <a:r>
              <a:rPr lang="de" dirty="0"/>
              <a:t> </a:t>
            </a:r>
            <a:r>
              <a:rPr lang="de" dirty="0" err="1"/>
              <a:t>what</a:t>
            </a:r>
            <a:r>
              <a:rPr lang="de" dirty="0"/>
              <a:t> I </a:t>
            </a:r>
            <a:r>
              <a:rPr lang="de" dirty="0" err="1"/>
              <a:t>mean</a:t>
            </a:r>
            <a:r>
              <a:rPr lang="de" dirty="0"/>
              <a:t>? Even </a:t>
            </a:r>
            <a:r>
              <a:rPr lang="de" dirty="0" err="1"/>
              <a:t>when</a:t>
            </a:r>
            <a:r>
              <a:rPr lang="de" dirty="0"/>
              <a:t> just </a:t>
            </a:r>
            <a:r>
              <a:rPr lang="de" dirty="0" err="1"/>
              <a:t>looking</a:t>
            </a:r>
            <a:r>
              <a:rPr lang="de" dirty="0"/>
              <a:t> at a </a:t>
            </a:r>
            <a:r>
              <a:rPr lang="de" dirty="0" err="1"/>
              <a:t>single</a:t>
            </a:r>
            <a:r>
              <a:rPr lang="de" dirty="0"/>
              <a:t> </a:t>
            </a:r>
            <a:r>
              <a:rPr lang="de" dirty="0" err="1"/>
              <a:t>function</a:t>
            </a:r>
            <a:r>
              <a:rPr lang="de" dirty="0"/>
              <a:t> </a:t>
            </a:r>
            <a:r>
              <a:rPr lang="de" dirty="0" err="1"/>
              <a:t>body</a:t>
            </a:r>
            <a:r>
              <a:rPr lang="de" dirty="0"/>
              <a:t> at a time?</a:t>
            </a:r>
          </a:p>
          <a:p>
            <a:pPr marL="0" indent="0">
              <a:buNone/>
            </a:pPr>
            <a:r>
              <a:rPr lang="de" dirty="0" err="1"/>
              <a:t>No</a:t>
            </a:r>
            <a:r>
              <a:rPr lang="de" dirty="0"/>
              <a:t>, </a:t>
            </a:r>
            <a:r>
              <a:rPr lang="de" dirty="0" err="1"/>
              <a:t>unfortunately</a:t>
            </a:r>
            <a:r>
              <a:rPr lang="de" dirty="0"/>
              <a:t> will not </a:t>
            </a:r>
            <a:r>
              <a:rPr lang="de" dirty="0" err="1"/>
              <a:t>read</a:t>
            </a:r>
            <a:r>
              <a:rPr lang="de" dirty="0"/>
              <a:t> </a:t>
            </a:r>
            <a:r>
              <a:rPr lang="de" dirty="0" err="1"/>
              <a:t>your</a:t>
            </a:r>
            <a:r>
              <a:rPr lang="de" dirty="0"/>
              <a:t> </a:t>
            </a:r>
            <a:r>
              <a:rPr lang="de" dirty="0" err="1"/>
              <a:t>mind</a:t>
            </a:r>
            <a:r>
              <a:rPr lang="de" dirty="0"/>
              <a:t> </a:t>
            </a:r>
            <a:r>
              <a:rPr lang="de" dirty="0" err="1"/>
              <a:t>any</a:t>
            </a:r>
            <a:r>
              <a:rPr lang="de" dirty="0"/>
              <a:t> </a:t>
            </a:r>
            <a:r>
              <a:rPr lang="de" dirty="0" err="1"/>
              <a:t>better</a:t>
            </a:r>
            <a:r>
              <a:rPr lang="de" dirty="0"/>
              <a:t> </a:t>
            </a:r>
            <a:r>
              <a:rPr lang="de" dirty="0" err="1"/>
              <a:t>than</a:t>
            </a:r>
            <a:r>
              <a:rPr lang="de" dirty="0"/>
              <a:t> </a:t>
            </a:r>
            <a:r>
              <a:rPr lang="de" dirty="0" err="1"/>
              <a:t>your</a:t>
            </a:r>
            <a:r>
              <a:rPr lang="de" dirty="0"/>
              <a:t> </a:t>
            </a:r>
            <a:r>
              <a:rPr lang="de" dirty="0" err="1"/>
              <a:t>colleagues</a:t>
            </a:r>
            <a:r>
              <a:rPr lang="de" dirty="0"/>
              <a:t> </a:t>
            </a:r>
            <a:r>
              <a:rPr lang="de" dirty="0" err="1"/>
              <a:t>can</a:t>
            </a:r>
            <a:r>
              <a:rPr lang="de" dirty="0"/>
              <a:t> do.</a:t>
            </a:r>
          </a:p>
          <a:p>
            <a:pPr marL="0" indent="0">
              <a:buNone/>
            </a:pPr>
            <a:endParaRPr lang="de" dirty="0"/>
          </a:p>
          <a:p>
            <a:pPr marL="0" indent="0">
              <a:buNone/>
            </a:pPr>
            <a:r>
              <a:rPr lang="de" dirty="0" err="1"/>
              <a:t>Let's</a:t>
            </a:r>
            <a:r>
              <a:rPr lang="de" dirty="0"/>
              <a:t> </a:t>
            </a:r>
            <a:r>
              <a:rPr lang="de" dirty="0" err="1"/>
              <a:t>look</a:t>
            </a:r>
            <a:r>
              <a:rPr lang="de" dirty="0"/>
              <a:t> at </a:t>
            </a:r>
            <a:r>
              <a:rPr lang="de" dirty="0" err="1"/>
              <a:t>this</a:t>
            </a:r>
            <a:r>
              <a:rPr lang="de" dirty="0"/>
              <a:t> </a:t>
            </a:r>
            <a:r>
              <a:rPr lang="de" dirty="0" err="1"/>
              <a:t>example</a:t>
            </a:r>
            <a:r>
              <a:rPr lang="de" dirty="0"/>
              <a:t>. Both </a:t>
            </a:r>
            <a:r>
              <a:rPr lang="de" dirty="0" err="1"/>
              <a:t>we</a:t>
            </a:r>
            <a:r>
              <a:rPr lang="de" dirty="0"/>
              <a:t>, </a:t>
            </a:r>
            <a:r>
              <a:rPr lang="de" dirty="0" err="1"/>
              <a:t>as</a:t>
            </a:r>
            <a:r>
              <a:rPr lang="de" dirty="0"/>
              <a:t> </a:t>
            </a:r>
            <a:r>
              <a:rPr lang="de" dirty="0" err="1"/>
              <a:t>humans</a:t>
            </a:r>
            <a:r>
              <a:rPr lang="de" dirty="0"/>
              <a:t>, </a:t>
            </a:r>
            <a:r>
              <a:rPr lang="de" dirty="0" err="1"/>
              <a:t>as</a:t>
            </a:r>
            <a:r>
              <a:rPr lang="de" dirty="0"/>
              <a:t> </a:t>
            </a:r>
            <a:r>
              <a:rPr lang="de" dirty="0" err="1"/>
              <a:t>well</a:t>
            </a:r>
            <a:r>
              <a:rPr lang="de" dirty="0"/>
              <a:t> </a:t>
            </a:r>
            <a:r>
              <a:rPr lang="de" dirty="0" err="1"/>
              <a:t>as</a:t>
            </a:r>
            <a:r>
              <a:rPr lang="de" dirty="0"/>
              <a:t> </a:t>
            </a:r>
            <a:r>
              <a:rPr lang="de" dirty="0" err="1"/>
              <a:t>the</a:t>
            </a:r>
            <a:r>
              <a:rPr lang="de" dirty="0"/>
              <a:t> </a:t>
            </a:r>
            <a:r>
              <a:rPr lang="de" dirty="0" err="1"/>
              <a:t>analysis</a:t>
            </a:r>
            <a:r>
              <a:rPr lang="de" dirty="0"/>
              <a:t> </a:t>
            </a:r>
            <a:r>
              <a:rPr lang="de" dirty="0" err="1"/>
              <a:t>wonder</a:t>
            </a:r>
            <a:r>
              <a:rPr lang="de" dirty="0"/>
              <a:t> </a:t>
            </a:r>
            <a:r>
              <a:rPr lang="de" dirty="0" err="1"/>
              <a:t>whether</a:t>
            </a:r>
            <a:r>
              <a:rPr lang="de" dirty="0"/>
              <a:t> </a:t>
            </a:r>
            <a:r>
              <a:rPr lang="de" dirty="0" err="1"/>
              <a:t>the</a:t>
            </a:r>
            <a:r>
              <a:rPr lang="de" dirty="0"/>
              <a:t> </a:t>
            </a:r>
            <a:r>
              <a:rPr lang="de" dirty="0" err="1"/>
              <a:t>pointer</a:t>
            </a:r>
            <a:r>
              <a:rPr lang="de" dirty="0"/>
              <a:t> p </a:t>
            </a:r>
            <a:r>
              <a:rPr lang="de" dirty="0" err="1"/>
              <a:t>can</a:t>
            </a:r>
            <a:r>
              <a:rPr lang="de" dirty="0"/>
              <a:t> </a:t>
            </a:r>
            <a:r>
              <a:rPr lang="de" dirty="0" err="1"/>
              <a:t>be</a:t>
            </a:r>
            <a:r>
              <a:rPr lang="de" dirty="0"/>
              <a:t> null on </a:t>
            </a:r>
            <a:r>
              <a:rPr lang="de" dirty="0" err="1"/>
              <a:t>function</a:t>
            </a:r>
            <a:r>
              <a:rPr lang="de" dirty="0"/>
              <a:t> </a:t>
            </a:r>
            <a:r>
              <a:rPr lang="de" dirty="0" err="1"/>
              <a:t>entry</a:t>
            </a:r>
            <a:r>
              <a:rPr lang="de" dirty="0"/>
              <a:t>.</a:t>
            </a:r>
          </a:p>
          <a:p>
            <a:pPr marL="0" indent="0">
              <a:buNone/>
            </a:pPr>
            <a:endParaRPr lang="de" dirty="0"/>
          </a:p>
          <a:p>
            <a:pPr marL="0" indent="0">
              <a:buNone/>
            </a:pPr>
            <a:endParaRPr lang="de" dirty="0"/>
          </a:p>
          <a:p>
            <a:pPr marL="0" indent="0">
              <a:buNone/>
            </a:pPr>
            <a:r>
              <a:rPr lang="de" dirty="0" err="1"/>
              <a:t>It's</a:t>
            </a:r>
            <a:r>
              <a:rPr lang="de" dirty="0"/>
              <a:t> </a:t>
            </a:r>
            <a:r>
              <a:rPr lang="de" dirty="0" err="1"/>
              <a:t>important</a:t>
            </a:r>
            <a:r>
              <a:rPr lang="de" dirty="0"/>
              <a:t> </a:t>
            </a:r>
            <a:r>
              <a:rPr lang="de" dirty="0" err="1"/>
              <a:t>to</a:t>
            </a:r>
            <a:r>
              <a:rPr lang="de" dirty="0"/>
              <a:t> </a:t>
            </a:r>
            <a:r>
              <a:rPr lang="de" dirty="0" err="1"/>
              <a:t>decide</a:t>
            </a:r>
            <a:r>
              <a:rPr lang="de" dirty="0"/>
              <a:t> </a:t>
            </a:r>
            <a:r>
              <a:rPr lang="de" dirty="0" err="1"/>
              <a:t>whether</a:t>
            </a:r>
            <a:r>
              <a:rPr lang="de" dirty="0"/>
              <a:t> </a:t>
            </a:r>
            <a:r>
              <a:rPr lang="de" dirty="0" err="1"/>
              <a:t>the</a:t>
            </a:r>
            <a:r>
              <a:rPr lang="de" dirty="0"/>
              <a:t> </a:t>
            </a:r>
            <a:r>
              <a:rPr lang="de" dirty="0" err="1"/>
              <a:t>following</a:t>
            </a:r>
            <a:r>
              <a:rPr lang="de" dirty="0"/>
              <a:t> </a:t>
            </a:r>
            <a:r>
              <a:rPr lang="de" dirty="0" err="1"/>
              <a:t>line</a:t>
            </a:r>
            <a:r>
              <a:rPr lang="de" dirty="0"/>
              <a:t> </a:t>
            </a:r>
            <a:r>
              <a:rPr lang="de" dirty="0" err="1"/>
              <a:t>has</a:t>
            </a:r>
            <a:r>
              <a:rPr lang="de" dirty="0"/>
              <a:t> a </a:t>
            </a:r>
            <a:r>
              <a:rPr lang="de" dirty="0" err="1"/>
              <a:t>problem</a:t>
            </a:r>
            <a:r>
              <a:rPr lang="de" dirty="0"/>
              <a:t> (and </a:t>
            </a:r>
            <a:r>
              <a:rPr lang="de" dirty="0" err="1"/>
              <a:t>should</a:t>
            </a:r>
            <a:r>
              <a:rPr lang="de" dirty="0"/>
              <a:t> </a:t>
            </a:r>
            <a:r>
              <a:rPr lang="de" dirty="0" err="1"/>
              <a:t>cause</a:t>
            </a:r>
            <a:r>
              <a:rPr lang="de" dirty="0"/>
              <a:t> a </a:t>
            </a:r>
            <a:r>
              <a:rPr lang="de" dirty="0" err="1"/>
              <a:t>diagnostic</a:t>
            </a:r>
            <a:r>
              <a:rPr lang="de" dirty="0"/>
              <a:t>) </a:t>
            </a:r>
            <a:r>
              <a:rPr lang="de" dirty="0" err="1"/>
              <a:t>or</a:t>
            </a:r>
            <a:r>
              <a:rPr lang="de" dirty="0"/>
              <a:t> not.</a:t>
            </a:r>
          </a:p>
          <a:p>
            <a:pPr marL="0" indent="0">
              <a:buNone/>
            </a:pPr>
            <a:r>
              <a:rPr lang="de" dirty="0" err="1"/>
              <a:t>It's</a:t>
            </a:r>
            <a:r>
              <a:rPr lang="de" dirty="0"/>
              <a:t> </a:t>
            </a:r>
            <a:r>
              <a:rPr lang="de" dirty="0" err="1"/>
              <a:t>basically</a:t>
            </a:r>
            <a:r>
              <a:rPr lang="de" dirty="0"/>
              <a:t> </a:t>
            </a:r>
            <a:r>
              <a:rPr lang="de" dirty="0" err="1"/>
              <a:t>deciding</a:t>
            </a:r>
            <a:r>
              <a:rPr lang="de" dirty="0"/>
              <a:t> </a:t>
            </a:r>
            <a:r>
              <a:rPr lang="de" dirty="0" err="1"/>
              <a:t>whether</a:t>
            </a:r>
            <a:r>
              <a:rPr lang="de" dirty="0"/>
              <a:t> </a:t>
            </a:r>
            <a:r>
              <a:rPr lang="de" dirty="0" err="1"/>
              <a:t>there</a:t>
            </a:r>
            <a:r>
              <a:rPr lang="de" dirty="0"/>
              <a:t> </a:t>
            </a:r>
            <a:r>
              <a:rPr lang="de" dirty="0" err="1"/>
              <a:t>is</a:t>
            </a:r>
            <a:r>
              <a:rPr lang="de" dirty="0"/>
              <a:t> an </a:t>
            </a:r>
            <a:r>
              <a:rPr lang="de" dirty="0" err="1"/>
              <a:t>implicit</a:t>
            </a:r>
            <a:r>
              <a:rPr lang="de" dirty="0"/>
              <a:t> </a:t>
            </a:r>
            <a:r>
              <a:rPr lang="de" dirty="0" err="1"/>
              <a:t>contract</a:t>
            </a:r>
            <a:r>
              <a:rPr lang="de" dirty="0"/>
              <a:t> on </a:t>
            </a:r>
            <a:r>
              <a:rPr lang="de" dirty="0" err="1"/>
              <a:t>this</a:t>
            </a:r>
            <a:r>
              <a:rPr lang="de" dirty="0"/>
              <a:t> </a:t>
            </a:r>
            <a:r>
              <a:rPr lang="de" dirty="0" err="1"/>
              <a:t>function</a:t>
            </a:r>
            <a:r>
              <a:rPr lang="de" dirty="0"/>
              <a:t> </a:t>
            </a:r>
            <a:r>
              <a:rPr lang="de" dirty="0" err="1"/>
              <a:t>that</a:t>
            </a:r>
            <a:r>
              <a:rPr lang="de" dirty="0"/>
              <a:t> </a:t>
            </a:r>
            <a:r>
              <a:rPr lang="de" dirty="0" err="1"/>
              <a:t>guarantees</a:t>
            </a:r>
            <a:r>
              <a:rPr lang="de" dirty="0"/>
              <a:t> </a:t>
            </a:r>
            <a:r>
              <a:rPr lang="de" dirty="0" err="1"/>
              <a:t>that</a:t>
            </a:r>
            <a:r>
              <a:rPr lang="de" dirty="0"/>
              <a:t> </a:t>
            </a:r>
            <a:r>
              <a:rPr lang="de" dirty="0" err="1"/>
              <a:t>the</a:t>
            </a:r>
            <a:r>
              <a:rPr lang="de" dirty="0"/>
              <a:t> </a:t>
            </a:r>
            <a:r>
              <a:rPr lang="de" dirty="0" err="1"/>
              <a:t>parameter</a:t>
            </a:r>
            <a:r>
              <a:rPr lang="de" dirty="0"/>
              <a:t> p </a:t>
            </a:r>
            <a:r>
              <a:rPr lang="de" dirty="0" err="1"/>
              <a:t>is</a:t>
            </a:r>
            <a:r>
              <a:rPr lang="de" dirty="0"/>
              <a:t> </a:t>
            </a:r>
            <a:r>
              <a:rPr lang="de" dirty="0" err="1"/>
              <a:t>never</a:t>
            </a:r>
            <a:r>
              <a:rPr lang="de" dirty="0"/>
              <a:t> null.</a:t>
            </a:r>
          </a:p>
          <a:p>
            <a:pPr marL="0" indent="0">
              <a:buNone/>
            </a:pPr>
            <a:r>
              <a:rPr lang="de" dirty="0" err="1"/>
              <a:t>If</a:t>
            </a:r>
            <a:r>
              <a:rPr lang="de" dirty="0"/>
              <a:t> </a:t>
            </a:r>
            <a:r>
              <a:rPr lang="de" dirty="0" err="1"/>
              <a:t>that</a:t>
            </a:r>
            <a:r>
              <a:rPr lang="de" dirty="0"/>
              <a:t> </a:t>
            </a:r>
            <a:r>
              <a:rPr lang="de" dirty="0" err="1"/>
              <a:t>is</a:t>
            </a:r>
            <a:r>
              <a:rPr lang="de" dirty="0"/>
              <a:t> </a:t>
            </a:r>
            <a:r>
              <a:rPr lang="de" dirty="0" err="1"/>
              <a:t>the</a:t>
            </a:r>
            <a:r>
              <a:rPr lang="de" dirty="0"/>
              <a:t> </a:t>
            </a:r>
            <a:r>
              <a:rPr lang="de" dirty="0" err="1"/>
              <a:t>case</a:t>
            </a:r>
            <a:r>
              <a:rPr lang="de" dirty="0"/>
              <a:t>, </a:t>
            </a:r>
            <a:r>
              <a:rPr lang="de" dirty="0" err="1"/>
              <a:t>then</a:t>
            </a:r>
            <a:r>
              <a:rPr lang="de" dirty="0"/>
              <a:t> </a:t>
            </a:r>
            <a:r>
              <a:rPr lang="de" dirty="0" err="1"/>
              <a:t>we</a:t>
            </a:r>
            <a:r>
              <a:rPr lang="de" dirty="0"/>
              <a:t> </a:t>
            </a:r>
            <a:r>
              <a:rPr lang="de" dirty="0" err="1"/>
              <a:t>need</a:t>
            </a:r>
            <a:r>
              <a:rPr lang="de" dirty="0"/>
              <a:t> </a:t>
            </a:r>
            <a:r>
              <a:rPr lang="de" dirty="0" err="1"/>
              <a:t>to</a:t>
            </a:r>
            <a:r>
              <a:rPr lang="de" dirty="0"/>
              <a:t> </a:t>
            </a:r>
            <a:r>
              <a:rPr lang="de" dirty="0" err="1"/>
              <a:t>diagnose</a:t>
            </a:r>
            <a:r>
              <a:rPr lang="de" dirty="0"/>
              <a:t> at </a:t>
            </a:r>
            <a:r>
              <a:rPr lang="de" dirty="0" err="1"/>
              <a:t>call</a:t>
            </a:r>
            <a:r>
              <a:rPr lang="de" dirty="0"/>
              <a:t>-sites </a:t>
            </a:r>
            <a:r>
              <a:rPr lang="de" dirty="0" err="1"/>
              <a:t>that</a:t>
            </a:r>
            <a:r>
              <a:rPr lang="de" dirty="0"/>
              <a:t> </a:t>
            </a:r>
            <a:r>
              <a:rPr lang="de" dirty="0" err="1"/>
              <a:t>violate</a:t>
            </a:r>
            <a:r>
              <a:rPr lang="de" dirty="0"/>
              <a:t> </a:t>
            </a:r>
            <a:r>
              <a:rPr lang="de" dirty="0" err="1"/>
              <a:t>this</a:t>
            </a:r>
            <a:r>
              <a:rPr lang="de" dirty="0"/>
              <a:t> </a:t>
            </a:r>
            <a:r>
              <a:rPr lang="de" dirty="0" err="1"/>
              <a:t>implicit</a:t>
            </a:r>
            <a:r>
              <a:rPr lang="de" dirty="0"/>
              <a:t> </a:t>
            </a:r>
            <a:r>
              <a:rPr lang="de" dirty="0" err="1"/>
              <a:t>contract</a:t>
            </a:r>
            <a:r>
              <a:rPr lang="de" dirty="0"/>
              <a:t>.</a:t>
            </a:r>
          </a:p>
          <a:p>
            <a:pPr marL="0" indent="0">
              <a:buNone/>
            </a:pPr>
            <a:endParaRPr lang="de" dirty="0"/>
          </a:p>
          <a:p>
            <a:pPr marL="0" indent="0">
              <a:buNone/>
            </a:pPr>
            <a:endParaRPr lang="de" dirty="0"/>
          </a:p>
          <a:p>
            <a:pPr marL="0" indent="0">
              <a:buNone/>
            </a:pPr>
            <a:endParaRPr lang="de" dirty="0"/>
          </a:p>
          <a:p>
            <a:pPr marL="0" indent="0"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41bdc2c4e6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41bdc2c4e6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First, We implemented statement-local analysis</a:t>
            </a:r>
          </a:p>
          <a:p>
            <a:pPr marL="0" indent="0">
              <a:buNone/>
            </a:pPr>
            <a:r>
              <a:rPr lang="en-US" dirty="0"/>
              <a:t>Fast, no false-positives, enabled by default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Second, we talked</a:t>
            </a: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41bdc2c4e6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41bdc2c4e6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483470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1bdc2c4e6_2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1bdc2c4e6_2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b="1"/>
              <a:t>Talk about security: 70 percent </a:t>
            </a:r>
            <a:r>
              <a:rPr lang="de" sz="1900">
                <a:solidFill>
                  <a:srgbClr val="009999"/>
                </a:solidFill>
              </a:rPr>
              <a:t>•</a:t>
            </a:r>
            <a:r>
              <a:rPr lang="de" sz="24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https://youtu.be/PjbGojjnBZQ</a:t>
            </a:r>
            <a:endParaRPr sz="2400" u="sng">
              <a:solidFill>
                <a:schemeClr val="hlink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1bdc2c4e6_2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1bdc2c4e6_2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de" dirty="0" err="1"/>
              <a:t>the</a:t>
            </a:r>
            <a:r>
              <a:rPr lang="de" dirty="0"/>
              <a:t> </a:t>
            </a:r>
            <a:r>
              <a:rPr lang="de" dirty="0" err="1"/>
              <a:t>temporary</a:t>
            </a:r>
            <a:r>
              <a:rPr lang="de" dirty="0"/>
              <a:t> will last </a:t>
            </a:r>
            <a:r>
              <a:rPr lang="de" dirty="0" err="1"/>
              <a:t>until</a:t>
            </a:r>
            <a:r>
              <a:rPr lang="de" dirty="0"/>
              <a:t> </a:t>
            </a:r>
            <a:r>
              <a:rPr lang="de" dirty="0" err="1"/>
              <a:t>the</a:t>
            </a:r>
            <a:r>
              <a:rPr lang="de" dirty="0"/>
              <a:t> end </a:t>
            </a:r>
            <a:r>
              <a:rPr lang="de" dirty="0" err="1"/>
              <a:t>of</a:t>
            </a:r>
            <a:r>
              <a:rPr lang="de" dirty="0"/>
              <a:t> </a:t>
            </a:r>
            <a:r>
              <a:rPr lang="de" dirty="0" err="1"/>
              <a:t>the</a:t>
            </a:r>
            <a:r>
              <a:rPr lang="de" dirty="0"/>
              <a:t> </a:t>
            </a:r>
            <a:r>
              <a:rPr lang="de" dirty="0" err="1"/>
              <a:t>full</a:t>
            </a:r>
            <a:r>
              <a:rPr lang="de" dirty="0"/>
              <a:t> </a:t>
            </a:r>
            <a:r>
              <a:rPr lang="de" dirty="0" err="1"/>
              <a:t>expression</a:t>
            </a:r>
            <a:r>
              <a:rPr lang="de" dirty="0"/>
              <a:t>, i.e. </a:t>
            </a:r>
            <a:r>
              <a:rPr lang="de" dirty="0" err="1"/>
              <a:t>until</a:t>
            </a:r>
            <a:r>
              <a:rPr lang="de" dirty="0"/>
              <a:t> after </a:t>
            </a:r>
            <a:r>
              <a:rPr lang="de" dirty="0" err="1"/>
              <a:t>cout</a:t>
            </a:r>
            <a:r>
              <a:rPr lang="de" dirty="0"/>
              <a:t> </a:t>
            </a:r>
            <a:r>
              <a:rPr lang="de" dirty="0" err="1"/>
              <a:t>has</a:t>
            </a:r>
            <a:r>
              <a:rPr lang="de" dirty="0"/>
              <a:t> printed </a:t>
            </a:r>
            <a:r>
              <a:rPr lang="de" dirty="0" err="1"/>
              <a:t>to</a:t>
            </a:r>
            <a:r>
              <a:rPr lang="de" dirty="0"/>
              <a:t> </a:t>
            </a:r>
            <a:r>
              <a:rPr lang="de" dirty="0" err="1"/>
              <a:t>the</a:t>
            </a:r>
            <a:r>
              <a:rPr lang="de" dirty="0"/>
              <a:t> screen and </a:t>
            </a:r>
            <a:r>
              <a:rPr lang="de" dirty="0" err="1"/>
              <a:t>returned</a:t>
            </a:r>
            <a:endParaRPr dirty="0" err="1"/>
          </a:p>
          <a:p>
            <a:pPr>
              <a:buAutoNum type="arabicParenR"/>
            </a:pPr>
            <a:r>
              <a:rPr lang="de" dirty="0" err="1"/>
              <a:t>string_view</a:t>
            </a:r>
            <a:r>
              <a:rPr lang="de" dirty="0"/>
              <a:t> will </a:t>
            </a:r>
            <a:r>
              <a:rPr lang="de" dirty="0" err="1"/>
              <a:t>point</a:t>
            </a:r>
            <a:r>
              <a:rPr lang="de" dirty="0"/>
              <a:t> </a:t>
            </a:r>
            <a:r>
              <a:rPr lang="de" dirty="0" err="1"/>
              <a:t>to</a:t>
            </a:r>
            <a:r>
              <a:rPr lang="de" dirty="0"/>
              <a:t> a </a:t>
            </a:r>
            <a:r>
              <a:rPr lang="de" dirty="0" err="1"/>
              <a:t>temporary</a:t>
            </a:r>
            <a:r>
              <a:rPr lang="de" dirty="0"/>
              <a:t> </a:t>
            </a:r>
            <a:r>
              <a:rPr lang="de" dirty="0" err="1"/>
              <a:t>string</a:t>
            </a:r>
            <a:r>
              <a:rPr lang="de" dirty="0"/>
              <a:t>  -&gt;</a:t>
            </a:r>
            <a:r>
              <a:rPr lang="de" b="1" dirty="0"/>
              <a:t> </a:t>
            </a:r>
            <a:r>
              <a:rPr lang="de" b="1" dirty="0" err="1"/>
              <a:t>the</a:t>
            </a:r>
            <a:r>
              <a:rPr lang="de" b="1" dirty="0"/>
              <a:t> </a:t>
            </a:r>
            <a:r>
              <a:rPr lang="de" b="1" dirty="0" err="1"/>
              <a:t>compiler</a:t>
            </a:r>
            <a:r>
              <a:rPr lang="de" b="1" dirty="0"/>
              <a:t> will not warn!</a:t>
            </a:r>
            <a:endParaRPr b="1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de" dirty="0" err="1"/>
              <a:t>const</a:t>
            </a:r>
            <a:r>
              <a:rPr lang="de" dirty="0"/>
              <a:t> </a:t>
            </a:r>
            <a:r>
              <a:rPr lang="de" dirty="0" err="1"/>
              <a:t>string</a:t>
            </a:r>
            <a:r>
              <a:rPr lang="de" dirty="0"/>
              <a:t>&amp; will </a:t>
            </a:r>
            <a:r>
              <a:rPr lang="de" dirty="0" err="1"/>
              <a:t>point</a:t>
            </a:r>
            <a:r>
              <a:rPr lang="de" dirty="0"/>
              <a:t> </a:t>
            </a:r>
            <a:r>
              <a:rPr lang="de" dirty="0" err="1"/>
              <a:t>to</a:t>
            </a:r>
            <a:r>
              <a:rPr lang="de" dirty="0"/>
              <a:t> a </a:t>
            </a:r>
            <a:r>
              <a:rPr lang="de" dirty="0" err="1"/>
              <a:t>temporary</a:t>
            </a:r>
            <a:r>
              <a:rPr lang="de" dirty="0"/>
              <a:t> </a:t>
            </a:r>
            <a:r>
              <a:rPr lang="de" dirty="0" err="1"/>
              <a:t>string</a:t>
            </a:r>
            <a:r>
              <a:rPr lang="de" dirty="0"/>
              <a:t> -&gt; but </a:t>
            </a:r>
            <a:r>
              <a:rPr lang="de" dirty="0" err="1"/>
              <a:t>it</a:t>
            </a:r>
            <a:r>
              <a:rPr lang="de" dirty="0"/>
              <a:t> </a:t>
            </a:r>
            <a:r>
              <a:rPr lang="de" dirty="0" err="1"/>
              <a:t>causes</a:t>
            </a:r>
            <a:r>
              <a:rPr lang="de" dirty="0"/>
              <a:t> </a:t>
            </a:r>
            <a:r>
              <a:rPr lang="de" dirty="0" err="1"/>
              <a:t>lifetime</a:t>
            </a:r>
            <a:r>
              <a:rPr lang="de" dirty="0"/>
              <a:t> </a:t>
            </a:r>
            <a:r>
              <a:rPr lang="de" dirty="0" err="1"/>
              <a:t>extension</a:t>
            </a:r>
            <a:endParaRPr dirty="0" err="1"/>
          </a:p>
          <a:p>
            <a:pPr marL="0" indent="0">
              <a:buNone/>
            </a:pPr>
            <a:r>
              <a:rPr lang="de" dirty="0"/>
              <a:t>            </a:t>
            </a:r>
            <a:r>
              <a:rPr lang="de" dirty="0" err="1"/>
              <a:t>using</a:t>
            </a:r>
            <a:r>
              <a:rPr lang="de" dirty="0"/>
              <a:t> a non-</a:t>
            </a:r>
            <a:r>
              <a:rPr lang="de" dirty="0" err="1"/>
              <a:t>const</a:t>
            </a:r>
            <a:r>
              <a:rPr lang="de" dirty="0"/>
              <a:t> </a:t>
            </a:r>
            <a:r>
              <a:rPr lang="de" dirty="0" err="1"/>
              <a:t>lvalue</a:t>
            </a:r>
            <a:r>
              <a:rPr lang="de" dirty="0"/>
              <a:t> </a:t>
            </a:r>
            <a:r>
              <a:rPr lang="de" dirty="0" err="1"/>
              <a:t>reference</a:t>
            </a:r>
            <a:r>
              <a:rPr lang="de" dirty="0"/>
              <a:t> </a:t>
            </a:r>
            <a:r>
              <a:rPr lang="de" dirty="0" err="1"/>
              <a:t>would</a:t>
            </a:r>
            <a:r>
              <a:rPr lang="de" dirty="0"/>
              <a:t> </a:t>
            </a:r>
            <a:r>
              <a:rPr lang="de" dirty="0" err="1"/>
              <a:t>be</a:t>
            </a:r>
            <a:r>
              <a:rPr lang="de" dirty="0"/>
              <a:t> a </a:t>
            </a:r>
            <a:r>
              <a:rPr lang="de" dirty="0" err="1"/>
              <a:t>compile</a:t>
            </a:r>
            <a:r>
              <a:rPr lang="de" dirty="0"/>
              <a:t>-time </a:t>
            </a:r>
            <a:r>
              <a:rPr lang="de" dirty="0" err="1"/>
              <a:t>error</a:t>
            </a:r>
            <a:r>
              <a:rPr lang="de" dirty="0"/>
              <a:t>; (non-</a:t>
            </a:r>
            <a:r>
              <a:rPr lang="de" dirty="0" err="1"/>
              <a:t>const</a:t>
            </a:r>
            <a:r>
              <a:rPr lang="de" dirty="0"/>
              <a:t>) </a:t>
            </a:r>
            <a:r>
              <a:rPr lang="de" dirty="0" err="1"/>
              <a:t>rvalue-references</a:t>
            </a:r>
            <a:r>
              <a:rPr lang="de" dirty="0"/>
              <a:t> also </a:t>
            </a:r>
            <a:r>
              <a:rPr lang="de" dirty="0" err="1"/>
              <a:t>cause</a:t>
            </a:r>
            <a:r>
              <a:rPr lang="de" dirty="0"/>
              <a:t> </a:t>
            </a:r>
            <a:r>
              <a:rPr lang="de" dirty="0" err="1"/>
              <a:t>lifetime</a:t>
            </a:r>
            <a:r>
              <a:rPr lang="de" dirty="0"/>
              <a:t> </a:t>
            </a:r>
            <a:r>
              <a:rPr lang="de" dirty="0" err="1"/>
              <a:t>extension</a:t>
            </a:r>
            <a:endParaRPr dirty="0" err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indent="0">
              <a:buNone/>
            </a:pPr>
            <a:r>
              <a:rPr lang="de" dirty="0" err="1"/>
              <a:t>lifetime</a:t>
            </a:r>
            <a:r>
              <a:rPr lang="de" dirty="0"/>
              <a:t>-extension </a:t>
            </a:r>
            <a:r>
              <a:rPr lang="de" dirty="0" err="1"/>
              <a:t>does</a:t>
            </a:r>
            <a:r>
              <a:rPr lang="de" dirty="0"/>
              <a:t> not </a:t>
            </a:r>
            <a:r>
              <a:rPr lang="de" dirty="0" err="1"/>
              <a:t>work</a:t>
            </a:r>
            <a:r>
              <a:rPr lang="de" dirty="0"/>
              <a:t> </a:t>
            </a:r>
            <a:r>
              <a:rPr lang="de" dirty="0" err="1"/>
              <a:t>when</a:t>
            </a:r>
            <a:r>
              <a:rPr lang="de" dirty="0"/>
              <a:t>  (non-</a:t>
            </a:r>
            <a:r>
              <a:rPr lang="de" dirty="0" err="1"/>
              <a:t>polymorphic</a:t>
            </a:r>
            <a:r>
              <a:rPr lang="de" dirty="0"/>
              <a:t>) type </a:t>
            </a:r>
            <a:r>
              <a:rPr lang="de" dirty="0" err="1"/>
              <a:t>conversion</a:t>
            </a:r>
            <a:r>
              <a:rPr lang="de" dirty="0"/>
              <a:t> at </a:t>
            </a:r>
            <a:r>
              <a:rPr lang="de" dirty="0" err="1"/>
              <a:t>play</a:t>
            </a:r>
            <a:endParaRPr dirty="0" err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See also </a:t>
            </a:r>
            <a:r>
              <a:rPr lang="de" u="sng" dirty="0">
                <a:solidFill>
                  <a:schemeClr val="hlink"/>
                </a:solidFill>
                <a:hlinkClick r:id="rId3"/>
              </a:rPr>
              <a:t>https://abseil.io/tips/107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1bdc2c4e6_2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1bdc2c4e6_2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On left side, temporary FullName is lifetime extended by Name const&amp;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On right side, Name is dangling. There is no lifetime extension because c_str() does not return a temporary. It returns a const char*.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b="1"/>
              <a:t>The compiler will not warn!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b="1"/>
              <a:t>Question to the audience: what would happen if we replace First with getFirst()?</a:t>
            </a:r>
            <a:endParaRPr b="1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1bdc2c4e6_2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1bdc2c4e6_2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call to readInput() will create a temporary. How long will it stay alive?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range-based for loop is sugar for the following code. The range itself is bound to a rvalue reference, which causes lifetime-extension.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std::optional::value() returns a reference thing inside the optional (here: vector&lt;string&gt;).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So auto&amp;&amp; does not cause lifetime extension (it sees no temporary object)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Then the temporary optional is destroyed at end of full-expression before the loop body.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1bdc2c4e6_2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41bdc2c4e6_2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/>
              <a:t>Ask</a:t>
            </a:r>
            <a:r>
              <a:rPr lang="de"/>
              <a:t> </a:t>
            </a:r>
            <a:r>
              <a:rPr lang="de" err="1"/>
              <a:t>who</a:t>
            </a:r>
            <a:r>
              <a:rPr lang="de"/>
              <a:t> </a:t>
            </a:r>
            <a:r>
              <a:rPr lang="de" err="1"/>
              <a:t>thinks</a:t>
            </a:r>
            <a:r>
              <a:rPr lang="de"/>
              <a:t> </a:t>
            </a:r>
            <a:r>
              <a:rPr lang="de" err="1"/>
              <a:t>there</a:t>
            </a:r>
            <a:r>
              <a:rPr lang="de"/>
              <a:t> </a:t>
            </a:r>
            <a:r>
              <a:rPr lang="de" err="1"/>
              <a:t>is</a:t>
            </a:r>
            <a:r>
              <a:rPr lang="de"/>
              <a:t> a </a:t>
            </a:r>
            <a:r>
              <a:rPr lang="de" err="1"/>
              <a:t>bug</a:t>
            </a:r>
            <a:r>
              <a:rPr lang="de"/>
              <a:t> </a:t>
            </a:r>
            <a:r>
              <a:rPr lang="de" err="1"/>
              <a:t>if</a:t>
            </a:r>
            <a:r>
              <a:rPr lang="de"/>
              <a:t> </a:t>
            </a:r>
            <a:r>
              <a:rPr lang="de" err="1"/>
              <a:t>thing</a:t>
            </a:r>
            <a:r>
              <a:rPr lang="de"/>
              <a:t> </a:t>
            </a:r>
            <a:r>
              <a:rPr lang="de" err="1"/>
              <a:t>is</a:t>
            </a:r>
            <a:r>
              <a:rPr lang="de"/>
              <a:t> </a:t>
            </a:r>
            <a:r>
              <a:rPr lang="de" err="1"/>
              <a:t>empty</a:t>
            </a:r>
            <a:r>
              <a:rPr lang="de"/>
              <a:t>? Who </a:t>
            </a:r>
            <a:r>
              <a:rPr lang="de" err="1"/>
              <a:t>thinks</a:t>
            </a:r>
            <a:r>
              <a:rPr lang="de"/>
              <a:t> </a:t>
            </a:r>
            <a:r>
              <a:rPr lang="de" err="1"/>
              <a:t>there</a:t>
            </a:r>
            <a:r>
              <a:rPr lang="de"/>
              <a:t> </a:t>
            </a:r>
            <a:r>
              <a:rPr lang="de" err="1"/>
              <a:t>is</a:t>
            </a:r>
            <a:r>
              <a:rPr lang="de"/>
              <a:t> a </a:t>
            </a:r>
            <a:r>
              <a:rPr lang="de" err="1"/>
              <a:t>bug</a:t>
            </a:r>
            <a:r>
              <a:rPr lang="de"/>
              <a:t> </a:t>
            </a:r>
            <a:r>
              <a:rPr lang="de" err="1"/>
              <a:t>if</a:t>
            </a:r>
            <a:r>
              <a:rPr lang="de"/>
              <a:t> </a:t>
            </a:r>
            <a:r>
              <a:rPr lang="de" err="1"/>
              <a:t>thing</a:t>
            </a:r>
            <a:r>
              <a:rPr lang="de"/>
              <a:t> </a:t>
            </a:r>
            <a:r>
              <a:rPr lang="de" err="1"/>
              <a:t>is</a:t>
            </a:r>
            <a:r>
              <a:rPr lang="de"/>
              <a:t> not </a:t>
            </a:r>
            <a:r>
              <a:rPr lang="de" err="1"/>
              <a:t>empty</a:t>
            </a:r>
            <a:r>
              <a:rPr lang="de"/>
              <a:t>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indent="0">
              <a:buNone/>
            </a:pPr>
            <a:r>
              <a:rPr lang="de" err="1"/>
              <a:t>Types</a:t>
            </a:r>
            <a:r>
              <a:rPr lang="de"/>
              <a:t> </a:t>
            </a:r>
            <a:r>
              <a:rPr lang="de" err="1"/>
              <a:t>of</a:t>
            </a:r>
            <a:r>
              <a:rPr lang="de"/>
              <a:t> “&lt;</a:t>
            </a:r>
            <a:r>
              <a:rPr lang="de" err="1"/>
              <a:t>none</a:t>
            </a:r>
            <a:r>
              <a:rPr lang="de"/>
              <a:t>&gt;” and </a:t>
            </a:r>
            <a:r>
              <a:rPr lang="de" err="1"/>
              <a:t>thing</a:t>
            </a:r>
            <a:r>
              <a:rPr lang="de"/>
              <a:t> </a:t>
            </a:r>
            <a:r>
              <a:rPr lang="de" err="1"/>
              <a:t>don’t</a:t>
            </a:r>
            <a:r>
              <a:rPr lang="de"/>
              <a:t> </a:t>
            </a:r>
            <a:r>
              <a:rPr lang="de" err="1"/>
              <a:t>match</a:t>
            </a:r>
            <a:r>
              <a:rPr lang="de"/>
              <a:t> – </a:t>
            </a:r>
            <a:r>
              <a:rPr lang="de" err="1"/>
              <a:t>value</a:t>
            </a:r>
            <a:r>
              <a:rPr lang="de"/>
              <a:t> </a:t>
            </a:r>
            <a:r>
              <a:rPr lang="de" err="1"/>
              <a:t>category</a:t>
            </a:r>
            <a:r>
              <a:rPr lang="de"/>
              <a:t> also </a:t>
            </a:r>
            <a:r>
              <a:rPr lang="de" err="1"/>
              <a:t>does</a:t>
            </a:r>
            <a:r>
              <a:rPr lang="de"/>
              <a:t> not </a:t>
            </a:r>
            <a:r>
              <a:rPr lang="de" err="1"/>
              <a:t>match</a:t>
            </a:r>
            <a:endParaRPr err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Both (!) </a:t>
            </a:r>
            <a:r>
              <a:rPr lang="de" err="1"/>
              <a:t>need</a:t>
            </a:r>
            <a:r>
              <a:rPr lang="de"/>
              <a:t> </a:t>
            </a:r>
            <a:r>
              <a:rPr lang="de" err="1"/>
              <a:t>to</a:t>
            </a:r>
            <a:r>
              <a:rPr lang="de"/>
              <a:t> </a:t>
            </a:r>
            <a:r>
              <a:rPr lang="de" err="1"/>
              <a:t>be</a:t>
            </a:r>
            <a:r>
              <a:rPr lang="de"/>
              <a:t> </a:t>
            </a:r>
            <a:r>
              <a:rPr lang="de" err="1"/>
              <a:t>converted</a:t>
            </a:r>
            <a:r>
              <a:rPr lang="de"/>
              <a:t> </a:t>
            </a:r>
            <a:r>
              <a:rPr lang="de" err="1"/>
              <a:t>to</a:t>
            </a:r>
            <a:r>
              <a:rPr lang="de"/>
              <a:t> </a:t>
            </a:r>
            <a:r>
              <a:rPr lang="de" err="1"/>
              <a:t>match</a:t>
            </a:r>
            <a:r>
              <a:rPr lang="de"/>
              <a:t> so </a:t>
            </a:r>
            <a:r>
              <a:rPr lang="de" err="1"/>
              <a:t>both</a:t>
            </a:r>
            <a:r>
              <a:rPr lang="de"/>
              <a:t> </a:t>
            </a:r>
            <a:r>
              <a:rPr lang="de" err="1"/>
              <a:t>get</a:t>
            </a:r>
            <a:r>
              <a:rPr lang="de"/>
              <a:t> a </a:t>
            </a:r>
            <a:r>
              <a:rPr lang="de" err="1"/>
              <a:t>temporary</a:t>
            </a:r>
            <a:endParaRPr err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On </a:t>
            </a:r>
            <a:r>
              <a:rPr lang="de" err="1"/>
              <a:t>clang</a:t>
            </a:r>
            <a:r>
              <a:rPr lang="de"/>
              <a:t> </a:t>
            </a:r>
            <a:r>
              <a:rPr lang="de" err="1"/>
              <a:t>trunk</a:t>
            </a:r>
            <a:r>
              <a:rPr lang="de"/>
              <a:t> -O2, </a:t>
            </a:r>
            <a:r>
              <a:rPr lang="de" err="1"/>
              <a:t>both</a:t>
            </a:r>
            <a:r>
              <a:rPr lang="de"/>
              <a:t> </a:t>
            </a:r>
            <a:r>
              <a:rPr lang="de" err="1"/>
              <a:t>cases</a:t>
            </a:r>
            <a:r>
              <a:rPr lang="de"/>
              <a:t> </a:t>
            </a:r>
            <a:r>
              <a:rPr lang="de" err="1"/>
              <a:t>produce</a:t>
            </a:r>
            <a:r>
              <a:rPr lang="de"/>
              <a:t> </a:t>
            </a:r>
            <a:r>
              <a:rPr lang="de" err="1"/>
              <a:t>garbled</a:t>
            </a:r>
            <a:r>
              <a:rPr lang="de"/>
              <a:t> </a:t>
            </a:r>
            <a:r>
              <a:rPr lang="de" err="1"/>
              <a:t>output</a:t>
            </a:r>
            <a:endParaRPr err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On </a:t>
            </a:r>
            <a:r>
              <a:rPr lang="de" err="1"/>
              <a:t>gcc</a:t>
            </a:r>
            <a:r>
              <a:rPr lang="de"/>
              <a:t> </a:t>
            </a:r>
            <a:r>
              <a:rPr lang="de" err="1"/>
              <a:t>trunk</a:t>
            </a:r>
            <a:r>
              <a:rPr lang="de"/>
              <a:t> -O2, </a:t>
            </a:r>
            <a:r>
              <a:rPr lang="de" err="1"/>
              <a:t>only</a:t>
            </a:r>
            <a:r>
              <a:rPr lang="de"/>
              <a:t> </a:t>
            </a:r>
            <a:r>
              <a:rPr lang="de" err="1"/>
              <a:t>the</a:t>
            </a:r>
            <a:r>
              <a:rPr lang="de"/>
              <a:t> </a:t>
            </a:r>
            <a:r>
              <a:rPr lang="de" err="1"/>
              <a:t>thing</a:t>
            </a:r>
            <a:r>
              <a:rPr lang="de"/>
              <a:t> </a:t>
            </a:r>
            <a:r>
              <a:rPr lang="de" err="1"/>
              <a:t>case</a:t>
            </a:r>
            <a:r>
              <a:rPr lang="de"/>
              <a:t> (!) </a:t>
            </a:r>
            <a:r>
              <a:rPr lang="de" err="1"/>
              <a:t>produces</a:t>
            </a:r>
            <a:r>
              <a:rPr lang="de"/>
              <a:t> </a:t>
            </a:r>
            <a:r>
              <a:rPr lang="de" err="1"/>
              <a:t>garbled</a:t>
            </a:r>
            <a:r>
              <a:rPr lang="de"/>
              <a:t> </a:t>
            </a:r>
            <a:r>
              <a:rPr lang="de" err="1"/>
              <a:t>output</a:t>
            </a:r>
            <a:endParaRPr err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b="1"/>
              <a:t>Compiler </a:t>
            </a:r>
            <a:r>
              <a:rPr lang="de" b="1" err="1"/>
              <a:t>produces</a:t>
            </a:r>
            <a:r>
              <a:rPr lang="de" b="1"/>
              <a:t> </a:t>
            </a:r>
            <a:r>
              <a:rPr lang="de" b="1" err="1"/>
              <a:t>no</a:t>
            </a:r>
            <a:r>
              <a:rPr lang="de" b="1"/>
              <a:t> </a:t>
            </a:r>
            <a:r>
              <a:rPr lang="de" b="1" err="1"/>
              <a:t>warnings</a:t>
            </a:r>
            <a:r>
              <a:rPr lang="de" b="1"/>
              <a:t>!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u="sng">
                <a:solidFill>
                  <a:schemeClr val="hlink"/>
                </a:solidFill>
                <a:hlinkClick r:id="rId3"/>
              </a:rPr>
              <a:t>https://godbolt.org/z/6bOFAZ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Herb: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committee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wanted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yank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string_view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from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standard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because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was so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dangerous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 such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examples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but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analysis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was instrumental in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convincing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them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could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diagnose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them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so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string_view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could</a:t>
            </a:r>
            <a:r>
              <a:rPr lang="d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de" err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ship</a:t>
            </a:r>
            <a:endParaRPr err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1bdc2c4e6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41bdc2c4e6_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class objects initialized by a trivial default constructor, non-class objects, arrays of those, etc.), lifetime begins when the properly-aligned storage for the object is allocated and ends when the storage is deallocated or reused by another object.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We can also summarize the lifetime extension when subobjects are involved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highlight>
                  <a:srgbClr val="FFFFFF"/>
                </a:highlight>
              </a:rPr>
              <a:t>Herb had a funny insight that people did not want string_view to get through and the demonstration of the lifetime analysis being possible was one of the reason the finally accepted it.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1711775" y="0"/>
            <a:ext cx="5293100" cy="529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bschnittsüberschrift 1">
  <p:cSld name="SECTION_HEADER_1">
    <p:bg>
      <p:bgPr>
        <a:solidFill>
          <a:srgbClr val="000000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socpp/CppCoreGuidelines/blob/master/docs/Lifetime.pdf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youtu.be/PjbGojjnBZQ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VynWyOIb6Bk" TargetMode="External"/><Relationship Id="rId13" Type="http://schemas.openxmlformats.org/officeDocument/2006/relationships/hyperlink" Target="https://cppcon2019.sched.com/event/SfrT/c-sanitizers-and-fuzzing-for-the-windows-platform-using-new-compilers-visual-studio-and-azure?iframe=yes&amp;w=100%25&amp;sidebar=no&amp;bg=no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youtu.be/sjnp3P9x5jA" TargetMode="External"/><Relationship Id="rId12" Type="http://schemas.openxmlformats.org/officeDocument/2006/relationships/hyperlink" Target="https://cppcon2019.sched.com/event/SfYc/killing-uninitialized-memory-prot?iframe=yes&amp;w=100%25&amp;sidebar=no&amp;bg=no" TargetMode="External"/><Relationship Id="rId2" Type="http://schemas.openxmlformats.org/officeDocument/2006/relationships/notesSlide" Target="../notesSlides/notesSlide46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youtu.be/80BZxujhY38?t=1096" TargetMode="External"/><Relationship Id="rId11" Type="http://schemas.openxmlformats.org/officeDocument/2006/relationships/image" Target="../media/image13.png"/><Relationship Id="rId5" Type="http://schemas.openxmlformats.org/officeDocument/2006/relationships/hyperlink" Target="https://cppx.godbolt.org" TargetMode="External"/><Relationship Id="rId15" Type="http://schemas.openxmlformats.org/officeDocument/2006/relationships/image" Target="../media/image4.png"/><Relationship Id="rId10" Type="http://schemas.openxmlformats.org/officeDocument/2006/relationships/image" Target="../media/image12.jpg"/><Relationship Id="rId4" Type="http://schemas.openxmlformats.org/officeDocument/2006/relationships/hyperlink" Target="https://github.com/mgehre/clang" TargetMode="External"/><Relationship Id="rId9" Type="http://schemas.openxmlformats.org/officeDocument/2006/relationships/image" Target="../media/image11.png"/><Relationship Id="rId1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ndreasdotorg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/>
        </p:nvSpPr>
        <p:spPr>
          <a:xfrm>
            <a:off x="1052550" y="974275"/>
            <a:ext cx="70389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Lifetime analysis for everyone</a:t>
            </a:r>
            <a:endParaRPr sz="3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" name="Google Shape;59;p14"/>
          <p:cNvSpPr txBox="1"/>
          <p:nvPr/>
        </p:nvSpPr>
        <p:spPr>
          <a:xfrm>
            <a:off x="4894975" y="2155250"/>
            <a:ext cx="21099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900"/>
              </a:spcAft>
              <a:buNone/>
            </a:pPr>
            <a:r>
              <a:rPr lang="de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Gábor Horváth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60" name="Google Shape;60;p14"/>
          <p:cNvSpPr txBox="1"/>
          <p:nvPr/>
        </p:nvSpPr>
        <p:spPr>
          <a:xfrm>
            <a:off x="2163925" y="2145500"/>
            <a:ext cx="2109900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Matthias Gehre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3650" y="2611251"/>
            <a:ext cx="643375" cy="64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74443" y="2611250"/>
            <a:ext cx="712882" cy="64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63925" y="2681225"/>
            <a:ext cx="1933674" cy="50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>
            <a:spLocks noGrp="1"/>
          </p:cNvSpPr>
          <p:nvPr>
            <p:ph type="title"/>
          </p:nvPr>
        </p:nvSpPr>
        <p:spPr>
          <a:xfrm>
            <a:off x="1902750" y="1188125"/>
            <a:ext cx="53385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chemeClr val="tx1"/>
                </a:solidFill>
              </a:rPr>
              <a:t>All examples will be </a:t>
            </a:r>
            <a:r>
              <a:rPr lang="de" dirty="0">
                <a:solidFill>
                  <a:srgbClr val="FF9900"/>
                </a:solidFill>
              </a:rPr>
              <a:t>diagnosed</a:t>
            </a:r>
            <a:r>
              <a:rPr lang="de" dirty="0">
                <a:solidFill>
                  <a:schemeClr val="accent4"/>
                </a:solidFill>
              </a:rPr>
              <a:t> </a:t>
            </a:r>
            <a:r>
              <a:rPr lang="de" dirty="0">
                <a:solidFill>
                  <a:schemeClr val="tx1"/>
                </a:solidFill>
              </a:rPr>
              <a:t>by </a:t>
            </a:r>
            <a:r>
              <a:rPr lang="de" dirty="0">
                <a:solidFill>
                  <a:srgbClr val="FF9900"/>
                </a:solidFill>
              </a:rPr>
              <a:t>Clang</a:t>
            </a:r>
            <a:r>
              <a:rPr lang="de" dirty="0">
                <a:solidFill>
                  <a:schemeClr val="accent4"/>
                </a:solidFill>
              </a:rPr>
              <a:t> </a:t>
            </a:r>
            <a:r>
              <a:rPr lang="de" dirty="0">
                <a:solidFill>
                  <a:schemeClr val="tx1"/>
                </a:solidFill>
              </a:rPr>
              <a:t>10</a:t>
            </a:r>
            <a:endParaRPr lang="en-US" dirty="0">
              <a:solidFill>
                <a:schemeClr val="tx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chemeClr val="tx1"/>
                </a:solidFill>
              </a:rPr>
              <a:t>by </a:t>
            </a:r>
            <a:r>
              <a:rPr lang="de" dirty="0">
                <a:solidFill>
                  <a:srgbClr val="FF9900"/>
                </a:solidFill>
              </a:rPr>
              <a:t>default</a:t>
            </a:r>
            <a:r>
              <a:rPr lang="de" dirty="0">
                <a:solidFill>
                  <a:schemeClr val="tx1"/>
                </a:solidFill>
              </a:rPr>
              <a:t>.</a:t>
            </a:r>
            <a:endParaRPr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</a:endParaRPr>
          </a:p>
        </p:txBody>
      </p:sp>
      <p:sp>
        <p:nvSpPr>
          <p:cNvPr id="167" name="Google Shape;167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>
                <a:solidFill>
                  <a:schemeClr val="lt2"/>
                </a:solidFill>
              </a:rPr>
              <a:t>10</a:t>
            </a:fld>
            <a:endParaRPr>
              <a:solidFill>
                <a:schemeClr val="lt2"/>
              </a:solidFill>
            </a:endParaRPr>
          </a:p>
        </p:txBody>
      </p:sp>
      <p:sp>
        <p:nvSpPr>
          <p:cNvPr id="168" name="Google Shape;168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Montserrat"/>
              </a:rPr>
              <a:t>The </a:t>
            </a:r>
            <a:r>
              <a:rPr lang="de" err="1">
                <a:latin typeface="Montserrat"/>
              </a:rPr>
              <a:t>good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news</a:t>
            </a:r>
            <a:r>
              <a:rPr lang="de">
                <a:latin typeface="Montserrat"/>
              </a:rPr>
              <a:t> ...</a:t>
            </a:r>
            <a:endParaRPr lang="en-US">
              <a:latin typeface="Montserra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929E512-78BE-4D0F-B367-22035D9B748B}"/>
              </a:ext>
            </a:extLst>
          </p:cNvPr>
          <p:cNvSpPr/>
          <p:nvPr/>
        </p:nvSpPr>
        <p:spPr>
          <a:xfrm>
            <a:off x="2145651" y="3160743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/>
            <a:r>
              <a:rPr lang="en-US" sz="2800" dirty="0">
                <a:solidFill>
                  <a:srgbClr val="FF9900"/>
                </a:solidFill>
              </a:rPr>
              <a:t>MSVC</a:t>
            </a:r>
            <a:r>
              <a:rPr lang="en-US" sz="2800" dirty="0">
                <a:solidFill>
                  <a:schemeClr val="accent4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version is coming.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Montserrat"/>
              </a:rPr>
              <a:t>Do </a:t>
            </a:r>
            <a:r>
              <a:rPr lang="de" err="1">
                <a:latin typeface="Montserrat"/>
              </a:rPr>
              <a:t>we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actually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make</a:t>
            </a:r>
            <a:r>
              <a:rPr lang="de">
                <a:latin typeface="Montserrat"/>
              </a:rPr>
              <a:t> such </a:t>
            </a:r>
            <a:r>
              <a:rPr lang="de" err="1">
                <a:latin typeface="Montserrat"/>
              </a:rPr>
              <a:t>mistakes</a:t>
            </a:r>
            <a:r>
              <a:rPr lang="de">
                <a:latin typeface="Montserrat"/>
              </a:rPr>
              <a:t>?</a:t>
            </a:r>
            <a:endParaRPr lang="en-US">
              <a:latin typeface="Montserrat"/>
            </a:endParaRPr>
          </a:p>
        </p:txBody>
      </p:sp>
      <p:sp>
        <p:nvSpPr>
          <p:cNvPr id="174" name="Google Shape;174;p25"/>
          <p:cNvSpPr txBox="1">
            <a:spLocks noGrp="1"/>
          </p:cNvSpPr>
          <p:nvPr>
            <p:ph type="body" idx="1"/>
          </p:nvPr>
        </p:nvSpPr>
        <p:spPr>
          <a:xfrm>
            <a:off x="548383" y="1383385"/>
            <a:ext cx="4111190" cy="31857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</a:rPr>
              <a:t>Chromium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</a:rPr>
              <a:t>LLVM*</a:t>
            </a: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tx1"/>
                </a:solidFill>
              </a:rPr>
              <a:t>OpenSceneGraph</a:t>
            </a:r>
            <a:endParaRPr lang="en-US" sz="1800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</a:rPr>
              <a:t>Cups Filters</a:t>
            </a: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</a:rPr>
              <a:t>VTK</a:t>
            </a: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</a:rPr>
              <a:t>Standard’s io2d Proposal Ref. </a:t>
            </a:r>
            <a:r>
              <a:rPr lang="en-US" sz="1800" dirty="0" err="1">
                <a:solidFill>
                  <a:schemeClr val="tx1"/>
                </a:solidFill>
              </a:rPr>
              <a:t>Impl</a:t>
            </a:r>
            <a:r>
              <a:rPr lang="en-US" sz="1800" dirty="0">
                <a:solidFill>
                  <a:schemeClr val="tx1"/>
                </a:solidFill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800" dirty="0">
                <a:solidFill>
                  <a:schemeClr val="tx1"/>
                </a:solidFill>
              </a:rPr>
              <a:t>more…</a:t>
            </a:r>
          </a:p>
        </p:txBody>
      </p:sp>
      <p:sp>
        <p:nvSpPr>
          <p:cNvPr id="175" name="Google Shape;17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11</a:t>
            </a:fld>
            <a:endParaRPr/>
          </a:p>
        </p:txBody>
      </p:sp>
      <p:pic>
        <p:nvPicPr>
          <p:cNvPr id="4" name="Picture 4" descr="A picture containing board, table, plant, cutting&#10;&#10;Description generated with very high confidence">
            <a:extLst>
              <a:ext uri="{FF2B5EF4-FFF2-40B4-BE49-F238E27FC236}">
                <a16:creationId xmlns:a16="http://schemas.microsoft.com/office/drawing/2014/main" id="{1BC23341-2B06-49D5-873A-BD498EA59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4309" y="1468279"/>
            <a:ext cx="4169063" cy="277844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12</a:t>
            </a:fld>
            <a:endParaRPr/>
          </a:p>
        </p:txBody>
      </p:sp>
      <p:sp>
        <p:nvSpPr>
          <p:cNvPr id="176" name="Google Shape;176;p25"/>
          <p:cNvSpPr txBox="1">
            <a:spLocks noGrp="1"/>
          </p:cNvSpPr>
          <p:nvPr>
            <p:ph type="body" idx="1"/>
          </p:nvPr>
        </p:nvSpPr>
        <p:spPr>
          <a:xfrm>
            <a:off x="1108411" y="267893"/>
            <a:ext cx="6516208" cy="44063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&amp;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Module::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getModuleIdentifier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();</a:t>
            </a:r>
            <a:endParaRPr dirty="0">
              <a:solidFill>
                <a:srgbClr val="D4D4D4"/>
              </a:solidFill>
              <a:latin typeface="Roboto Mono"/>
              <a:ea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template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typename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Func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auto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withModuleDo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Func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&amp;&amp;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F)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endParaRPr dirty="0" err="1">
              <a:solidFill>
                <a:srgbClr val="569CD6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-&gt;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decltype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(F(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declval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Module&amp;&gt;()))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auto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Lock =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TSCtx.getLock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F(M);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string_view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IRMaterializationUnit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::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getName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()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(TSM)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TSM.withModuleDo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     [](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Module&amp; M) {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      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M.getModuleIdentifier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     });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“&lt;null </a:t>
            </a:r>
            <a:r>
              <a:rPr lang="de" dirty="0" err="1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module</a:t>
            </a:r>
            <a:r>
              <a:rPr lang="de" dirty="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&gt;”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7" name="Google Shape;177;p25"/>
          <p:cNvSpPr txBox="1"/>
          <p:nvPr/>
        </p:nvSpPr>
        <p:spPr>
          <a:xfrm>
            <a:off x="5949893" y="4099310"/>
            <a:ext cx="6540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>
                <a:solidFill>
                  <a:schemeClr val="dk1"/>
                </a:solidFill>
              </a:rPr>
              <a:t>💥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73430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13</a:t>
            </a:fld>
            <a:endParaRPr/>
          </a:p>
        </p:txBody>
      </p:sp>
      <p:sp>
        <p:nvSpPr>
          <p:cNvPr id="176" name="Google Shape;176;p25"/>
          <p:cNvSpPr txBox="1">
            <a:spLocks noGrp="1"/>
          </p:cNvSpPr>
          <p:nvPr>
            <p:ph type="body" idx="1"/>
          </p:nvPr>
        </p:nvSpPr>
        <p:spPr>
          <a:xfrm>
            <a:off x="1108411" y="267893"/>
            <a:ext cx="6516208" cy="44063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&amp;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Module::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getModuleIdentifier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();</a:t>
            </a:r>
            <a:endParaRPr dirty="0">
              <a:solidFill>
                <a:srgbClr val="D4D4D4"/>
              </a:solidFill>
              <a:latin typeface="Roboto Mono"/>
              <a:ea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template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typename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Func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auto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withModuleDo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Func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&amp;&amp;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F)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endParaRPr dirty="0" err="1">
              <a:solidFill>
                <a:srgbClr val="569CD6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-&gt;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decltype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(F(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declval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Module&amp;&gt;()))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auto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Lock =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TSCtx.getLock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F(M);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string_view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IRMaterializationUnit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::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getName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()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(TSM)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TSM.withModuleDo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     [](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Module&amp; M) {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      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M.getModuleIdentifier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     });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“&lt;null </a:t>
            </a:r>
            <a:r>
              <a:rPr lang="de" dirty="0" err="1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module</a:t>
            </a:r>
            <a:r>
              <a:rPr lang="de" dirty="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&gt;”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7" name="Google Shape;177;p25"/>
          <p:cNvSpPr txBox="1"/>
          <p:nvPr/>
        </p:nvSpPr>
        <p:spPr>
          <a:xfrm>
            <a:off x="5949893" y="4099310"/>
            <a:ext cx="6540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 dirty="0">
                <a:solidFill>
                  <a:schemeClr val="dk1"/>
                </a:solidFill>
              </a:rPr>
              <a:t>💥</a:t>
            </a:r>
            <a:endParaRPr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FB4F861-94D4-4ADC-8800-8BDF6390ACDC}"/>
              </a:ext>
            </a:extLst>
          </p:cNvPr>
          <p:cNvSpPr/>
          <p:nvPr/>
        </p:nvSpPr>
        <p:spPr>
          <a:xfrm>
            <a:off x="1108212" y="2517084"/>
            <a:ext cx="1376571" cy="33296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819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14</a:t>
            </a:fld>
            <a:endParaRPr/>
          </a:p>
        </p:txBody>
      </p:sp>
      <p:sp>
        <p:nvSpPr>
          <p:cNvPr id="176" name="Google Shape;176;p25"/>
          <p:cNvSpPr txBox="1">
            <a:spLocks noGrp="1"/>
          </p:cNvSpPr>
          <p:nvPr>
            <p:ph type="body" idx="1"/>
          </p:nvPr>
        </p:nvSpPr>
        <p:spPr>
          <a:xfrm>
            <a:off x="1108411" y="267893"/>
            <a:ext cx="6516208" cy="44063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&amp;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Module::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getModuleIdentifier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();</a:t>
            </a:r>
            <a:endParaRPr dirty="0">
              <a:solidFill>
                <a:srgbClr val="D4D4D4"/>
              </a:solidFill>
              <a:latin typeface="Roboto Mono"/>
              <a:ea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template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typename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Func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auto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withModuleDo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Func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&amp;&amp;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F)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endParaRPr dirty="0" err="1">
              <a:solidFill>
                <a:srgbClr val="569CD6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-&gt;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decltype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(F(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declval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Module&amp;&gt;()))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auto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Lock =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TSCtx.getLock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F(M);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string_view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IRMaterializationUnit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::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getName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()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(TSM)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TSM.withModuleDo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     [](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Module&amp; M) {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      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M.getModuleIdentifier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     });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“&lt;null </a:t>
            </a:r>
            <a:r>
              <a:rPr lang="de" dirty="0" err="1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module</a:t>
            </a:r>
            <a:r>
              <a:rPr lang="de" dirty="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&gt;”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7" name="Google Shape;177;p25"/>
          <p:cNvSpPr txBox="1"/>
          <p:nvPr/>
        </p:nvSpPr>
        <p:spPr>
          <a:xfrm>
            <a:off x="5949893" y="4099310"/>
            <a:ext cx="6540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 dirty="0">
                <a:solidFill>
                  <a:schemeClr val="dk1"/>
                </a:solidFill>
              </a:rPr>
              <a:t>💥</a:t>
            </a:r>
            <a:endParaRPr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FB4F861-94D4-4ADC-8800-8BDF6390ACDC}"/>
              </a:ext>
            </a:extLst>
          </p:cNvPr>
          <p:cNvSpPr/>
          <p:nvPr/>
        </p:nvSpPr>
        <p:spPr>
          <a:xfrm>
            <a:off x="2668656" y="3004101"/>
            <a:ext cx="2042492" cy="33296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2F27D0E-8440-4D97-91E8-E49F5FFF9B76}"/>
              </a:ext>
            </a:extLst>
          </p:cNvPr>
          <p:cNvSpPr/>
          <p:nvPr/>
        </p:nvSpPr>
        <p:spPr>
          <a:xfrm>
            <a:off x="1754256" y="1284631"/>
            <a:ext cx="4204252" cy="33296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2997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15</a:t>
            </a:fld>
            <a:endParaRPr/>
          </a:p>
        </p:txBody>
      </p:sp>
      <p:sp>
        <p:nvSpPr>
          <p:cNvPr id="176" name="Google Shape;176;p25"/>
          <p:cNvSpPr txBox="1">
            <a:spLocks noGrp="1"/>
          </p:cNvSpPr>
          <p:nvPr>
            <p:ph type="body" idx="1"/>
          </p:nvPr>
        </p:nvSpPr>
        <p:spPr>
          <a:xfrm>
            <a:off x="1108411" y="267893"/>
            <a:ext cx="6516208" cy="44063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&amp;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Module::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getModuleIdentifier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();</a:t>
            </a:r>
            <a:endParaRPr dirty="0">
              <a:solidFill>
                <a:srgbClr val="D4D4D4"/>
              </a:solidFill>
              <a:latin typeface="Roboto Mono"/>
              <a:ea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template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typename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Func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auto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withModuleDo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Func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&amp;&amp;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F)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endParaRPr dirty="0" err="1">
              <a:solidFill>
                <a:srgbClr val="569CD6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-&gt;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decltype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(F(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declval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Module&amp;&gt;()))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auto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Lock =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TSCtx.getLock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F(M);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string_view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IRMaterializationUnit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::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getName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()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(TSM)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TSM.withModuleDo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     [](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Module&amp; M) {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      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M.getModuleIdentifier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     });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“&lt;null </a:t>
            </a:r>
            <a:r>
              <a:rPr lang="de" dirty="0" err="1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module</a:t>
            </a:r>
            <a:r>
              <a:rPr lang="de" dirty="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&gt;”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7" name="Google Shape;177;p25"/>
          <p:cNvSpPr txBox="1"/>
          <p:nvPr/>
        </p:nvSpPr>
        <p:spPr>
          <a:xfrm>
            <a:off x="5949893" y="4099310"/>
            <a:ext cx="6540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 dirty="0">
                <a:solidFill>
                  <a:schemeClr val="dk1"/>
                </a:solidFill>
              </a:rPr>
              <a:t>💥</a:t>
            </a:r>
            <a:endParaRPr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FB4F861-94D4-4ADC-8800-8BDF6390ACDC}"/>
              </a:ext>
            </a:extLst>
          </p:cNvPr>
          <p:cNvSpPr/>
          <p:nvPr/>
        </p:nvSpPr>
        <p:spPr>
          <a:xfrm>
            <a:off x="2251213" y="3232701"/>
            <a:ext cx="2753139" cy="37271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7445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16</a:t>
            </a:fld>
            <a:endParaRPr/>
          </a:p>
        </p:txBody>
      </p:sp>
      <p:sp>
        <p:nvSpPr>
          <p:cNvPr id="176" name="Google Shape;176;p25"/>
          <p:cNvSpPr txBox="1">
            <a:spLocks noGrp="1"/>
          </p:cNvSpPr>
          <p:nvPr>
            <p:ph type="body" idx="1"/>
          </p:nvPr>
        </p:nvSpPr>
        <p:spPr>
          <a:xfrm>
            <a:off x="1108411" y="267893"/>
            <a:ext cx="6516208" cy="44063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&amp;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Module::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getModuleIdentifier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();</a:t>
            </a:r>
            <a:endParaRPr dirty="0">
              <a:solidFill>
                <a:srgbClr val="D4D4D4"/>
              </a:solidFill>
              <a:latin typeface="Roboto Mono"/>
              <a:ea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template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typename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Func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auto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withModuleDo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Func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&amp;&amp;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F)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endParaRPr dirty="0" err="1">
              <a:solidFill>
                <a:srgbClr val="569CD6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-&gt;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decltype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(F(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declval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Module&amp;&gt;()))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auto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Lock =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TSCtx.getLock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F(M);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string_view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IRMaterializationUnit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::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getName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()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(TSM)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TSM.withModuleDo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     [](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Module&amp; M) {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      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M.getModuleIdentifier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     });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“&lt;null </a:t>
            </a:r>
            <a:r>
              <a:rPr lang="de" dirty="0" err="1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module</a:t>
            </a:r>
            <a:r>
              <a:rPr lang="de" dirty="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&gt;”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7" name="Google Shape;177;p25"/>
          <p:cNvSpPr txBox="1"/>
          <p:nvPr/>
        </p:nvSpPr>
        <p:spPr>
          <a:xfrm>
            <a:off x="5949893" y="4099310"/>
            <a:ext cx="6540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 dirty="0">
                <a:solidFill>
                  <a:schemeClr val="dk1"/>
                </a:solidFill>
              </a:rPr>
              <a:t>💥</a:t>
            </a:r>
            <a:endParaRPr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FB4F861-94D4-4ADC-8800-8BDF6390ACDC}"/>
              </a:ext>
            </a:extLst>
          </p:cNvPr>
          <p:cNvSpPr/>
          <p:nvPr/>
        </p:nvSpPr>
        <p:spPr>
          <a:xfrm>
            <a:off x="2877378" y="3491118"/>
            <a:ext cx="3488635" cy="37271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13BB671-8B85-4854-8D7F-A747DAE7ACE6}"/>
              </a:ext>
            </a:extLst>
          </p:cNvPr>
          <p:cNvSpPr/>
          <p:nvPr/>
        </p:nvSpPr>
        <p:spPr>
          <a:xfrm>
            <a:off x="1108212" y="305627"/>
            <a:ext cx="1530628" cy="34290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8895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17</a:t>
            </a:fld>
            <a:endParaRPr/>
          </a:p>
        </p:txBody>
      </p:sp>
      <p:sp>
        <p:nvSpPr>
          <p:cNvPr id="176" name="Google Shape;176;p25"/>
          <p:cNvSpPr txBox="1">
            <a:spLocks noGrp="1"/>
          </p:cNvSpPr>
          <p:nvPr>
            <p:ph type="body" idx="1"/>
          </p:nvPr>
        </p:nvSpPr>
        <p:spPr>
          <a:xfrm>
            <a:off x="1108411" y="267893"/>
            <a:ext cx="6516208" cy="44063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&amp;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Module::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getModuleIdentifier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();</a:t>
            </a:r>
            <a:endParaRPr dirty="0">
              <a:solidFill>
                <a:srgbClr val="D4D4D4"/>
              </a:solidFill>
              <a:latin typeface="Roboto Mono"/>
              <a:ea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template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typename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Func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auto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withModuleDo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Func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&amp;&amp;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F)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endParaRPr dirty="0" err="1">
              <a:solidFill>
                <a:srgbClr val="569CD6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-&gt;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decltype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(F(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declval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Module&amp;&gt;()))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auto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Lock =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TSCtx.getLock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F(M);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string_view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IRMaterializationUnit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::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getName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()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(TSM)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TSM.withModuleDo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     [](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Module&amp; M) 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sym typeface="Roboto Mono"/>
              </a:rPr>
              <a:t>-&gt;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sym typeface="Roboto Mono"/>
              </a:rPr>
              <a:t>string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      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M.getModuleIdentifier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     });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“&lt;null </a:t>
            </a:r>
            <a:r>
              <a:rPr lang="de" dirty="0" err="1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module</a:t>
            </a:r>
            <a:r>
              <a:rPr lang="de" dirty="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&gt;”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7" name="Google Shape;177;p25"/>
          <p:cNvSpPr txBox="1"/>
          <p:nvPr/>
        </p:nvSpPr>
        <p:spPr>
          <a:xfrm>
            <a:off x="5949893" y="4099310"/>
            <a:ext cx="6540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 dirty="0">
                <a:solidFill>
                  <a:schemeClr val="dk1"/>
                </a:solidFill>
              </a:rPr>
              <a:t>💥</a:t>
            </a:r>
            <a:endParaRPr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98853AC-3FF6-4364-9F0C-DD168D7F523E}"/>
              </a:ext>
            </a:extLst>
          </p:cNvPr>
          <p:cNvSpPr/>
          <p:nvPr/>
        </p:nvSpPr>
        <p:spPr>
          <a:xfrm>
            <a:off x="4581939" y="3242640"/>
            <a:ext cx="1078396" cy="37271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30461832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18</a:t>
            </a:fld>
            <a:endParaRPr/>
          </a:p>
        </p:txBody>
      </p:sp>
      <p:sp>
        <p:nvSpPr>
          <p:cNvPr id="176" name="Google Shape;176;p25"/>
          <p:cNvSpPr txBox="1">
            <a:spLocks noGrp="1"/>
          </p:cNvSpPr>
          <p:nvPr>
            <p:ph type="body" idx="1"/>
          </p:nvPr>
        </p:nvSpPr>
        <p:spPr>
          <a:xfrm>
            <a:off x="1108411" y="267893"/>
            <a:ext cx="6516208" cy="44063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&amp;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Module::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getModuleIdentifier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();</a:t>
            </a:r>
            <a:endParaRPr dirty="0">
              <a:solidFill>
                <a:srgbClr val="D4D4D4"/>
              </a:solidFill>
              <a:latin typeface="Roboto Mono"/>
              <a:ea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template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typename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Func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auto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withModuleDo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Func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&amp;&amp;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F)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endParaRPr dirty="0" err="1">
              <a:solidFill>
                <a:srgbClr val="569CD6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-&gt;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decltype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(F(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declval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Module&amp;&gt;()))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auto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Lock =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TSCtx.getLock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F(M);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string_view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IRMaterializationUnit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::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getName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()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(TSM)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TSM.withModuleDo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     [](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Module&amp; M) 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-&gt;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string_view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      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M.getModuleIdentifier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     });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“&lt;null </a:t>
            </a:r>
            <a:r>
              <a:rPr lang="de" dirty="0" err="1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module</a:t>
            </a:r>
            <a:r>
              <a:rPr lang="de" dirty="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&gt;”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8" name="Google Shape;178;p25"/>
          <p:cNvSpPr txBox="1"/>
          <p:nvPr/>
        </p:nvSpPr>
        <p:spPr>
          <a:xfrm>
            <a:off x="6763787" y="3018920"/>
            <a:ext cx="2076313" cy="27233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de" dirty="0">
              <a:solidFill>
                <a:srgbClr val="D4D4D4"/>
              </a:solidFill>
              <a:latin typeface="Roboto Mono"/>
              <a:ea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40244797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Montserrat"/>
              </a:rPr>
              <a:t>Can </a:t>
            </a:r>
            <a:r>
              <a:rPr lang="de" err="1">
                <a:latin typeface="Montserrat"/>
              </a:rPr>
              <a:t>you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spot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the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bug</a:t>
            </a:r>
            <a:r>
              <a:rPr lang="de">
                <a:latin typeface="Montserrat"/>
              </a:rPr>
              <a:t>?</a:t>
            </a:r>
            <a:endParaRPr lang="en-US">
              <a:latin typeface="Montserrat"/>
            </a:endParaRPr>
          </a:p>
        </p:txBody>
      </p:sp>
      <p:sp>
        <p:nvSpPr>
          <p:cNvPr id="184" name="Google Shape;184;p26"/>
          <p:cNvSpPr txBox="1">
            <a:spLocks noGrp="1"/>
          </p:cNvSpPr>
          <p:nvPr>
            <p:ph type="body" idx="2"/>
          </p:nvPr>
        </p:nvSpPr>
        <p:spPr>
          <a:xfrm>
            <a:off x="5137950" y="2428013"/>
            <a:ext cx="3597000" cy="11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char* Text =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  (</a:t>
            </a:r>
            <a:r>
              <a:rPr lang="de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“Content moved to ”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+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  xdg_data_home +</a:t>
            </a:r>
            <a:b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de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“/openspades”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).c_str();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5" name="Google Shape;185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19</a:t>
            </a:fld>
            <a:endParaRPr/>
          </a:p>
        </p:txBody>
      </p:sp>
      <p:pic>
        <p:nvPicPr>
          <p:cNvPr id="186" name="Google Shape;18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313" y="1434975"/>
            <a:ext cx="4529375" cy="3175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245550" y="146000"/>
            <a:ext cx="8775600" cy="48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>
                <a:latin typeface="Montserrat"/>
                <a:ea typeface="Montserrat"/>
                <a:cs typeface="Montserrat"/>
                <a:sym typeface="Montserrat"/>
              </a:rPr>
              <a:t>Lifetime?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>
                <a:solidFill>
                  <a:schemeClr val="lt2"/>
                </a:solidFill>
              </a:rPr>
              <a:t>2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Montserrat"/>
              </a:rPr>
              <a:t>Can </a:t>
            </a:r>
            <a:r>
              <a:rPr lang="de" err="1">
                <a:latin typeface="Montserrat"/>
              </a:rPr>
              <a:t>you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spot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the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bug</a:t>
            </a:r>
            <a:r>
              <a:rPr lang="de">
                <a:latin typeface="Montserrat"/>
              </a:rPr>
              <a:t>? #2</a:t>
            </a:r>
            <a:endParaRPr lang="en-US">
              <a:latin typeface="Montserrat"/>
            </a:endParaRPr>
          </a:p>
        </p:txBody>
      </p:sp>
      <p:sp>
        <p:nvSpPr>
          <p:cNvPr id="192" name="Google Shape;192;p27"/>
          <p:cNvSpPr txBox="1">
            <a:spLocks noGrp="1"/>
          </p:cNvSpPr>
          <p:nvPr>
            <p:ph type="body" idx="2"/>
          </p:nvPr>
        </p:nvSpPr>
        <p:spPr>
          <a:xfrm>
            <a:off x="5081550" y="2428013"/>
            <a:ext cx="3939600" cy="11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 char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* f(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 Data) {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Data.c_str();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3" name="Google Shape;193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20</a:t>
            </a:fld>
            <a:endParaRPr/>
          </a:p>
        </p:txBody>
      </p:sp>
      <p:pic>
        <p:nvPicPr>
          <p:cNvPr id="194" name="Google Shape;19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4776751" cy="33984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Montserrat"/>
              </a:rPr>
              <a:t>Can </a:t>
            </a:r>
            <a:r>
              <a:rPr lang="de" err="1">
                <a:latin typeface="Montserrat"/>
              </a:rPr>
              <a:t>you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spot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the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bug</a:t>
            </a:r>
            <a:r>
              <a:rPr lang="de">
                <a:latin typeface="Montserrat"/>
              </a:rPr>
              <a:t>? #3</a:t>
            </a:r>
            <a:endParaRPr lang="en-US">
              <a:latin typeface="Montserrat"/>
            </a:endParaRPr>
          </a:p>
        </p:txBody>
      </p:sp>
      <p:sp>
        <p:nvSpPr>
          <p:cNvPr id="192" name="Google Shape;192;p27"/>
          <p:cNvSpPr txBox="1">
            <a:spLocks noGrp="1"/>
          </p:cNvSpPr>
          <p:nvPr>
            <p:ph type="body" idx="2"/>
          </p:nvPr>
        </p:nvSpPr>
        <p:spPr>
          <a:xfrm>
            <a:off x="5081550" y="2428013"/>
            <a:ext cx="3939600" cy="11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4999"/>
              </a:lnSpc>
              <a:buNone/>
            </a:pPr>
            <a:r>
              <a:rPr lang="de">
                <a:latin typeface="Roboto Mono"/>
                <a:ea typeface="Roboto Mono"/>
              </a:rPr>
              <a:t>X(</a:t>
            </a:r>
            <a:r>
              <a:rPr lang="de" err="1">
                <a:latin typeface="Roboto Mono"/>
                <a:ea typeface="Roboto Mono"/>
              </a:rPr>
              <a:t>unique_ptr</a:t>
            </a:r>
            <a:r>
              <a:rPr lang="de">
                <a:latin typeface="Roboto Mono"/>
                <a:ea typeface="Roboto Mono"/>
              </a:rPr>
              <a:t>&lt;</a:t>
            </a:r>
            <a:r>
              <a:rPr lang="de" err="1">
                <a:solidFill>
                  <a:srgbClr val="569CD6"/>
                </a:solidFill>
                <a:latin typeface="Roboto Mono"/>
                <a:ea typeface="Roboto Mono"/>
              </a:rPr>
              <a:t>int</a:t>
            </a:r>
            <a:r>
              <a:rPr lang="de">
                <a:latin typeface="Roboto Mono"/>
                <a:ea typeface="Roboto Mono"/>
              </a:rPr>
              <a:t>&gt; Up) :</a:t>
            </a:r>
            <a:br>
              <a:rPr lang="de">
                <a:latin typeface="Roboto Mono"/>
                <a:ea typeface="Roboto Mono"/>
              </a:rPr>
            </a:br>
            <a:r>
              <a:rPr lang="de" err="1">
                <a:latin typeface="Roboto Mono"/>
                <a:ea typeface="Roboto Mono"/>
              </a:rPr>
              <a:t>IntRefField</a:t>
            </a:r>
            <a:r>
              <a:rPr lang="de">
                <a:latin typeface="Roboto Mono"/>
                <a:ea typeface="Roboto Mono"/>
              </a:rPr>
              <a:t>(*Up),</a:t>
            </a:r>
            <a:br>
              <a:rPr lang="de">
                <a:latin typeface="Roboto Mono"/>
                <a:ea typeface="Roboto Mono"/>
              </a:rPr>
            </a:br>
            <a:r>
              <a:rPr lang="de" err="1">
                <a:latin typeface="Roboto Mono"/>
                <a:ea typeface="Roboto Mono"/>
              </a:rPr>
              <a:t>UniquePtrField</a:t>
            </a:r>
            <a:r>
              <a:rPr lang="de">
                <a:latin typeface="Roboto Mono"/>
                <a:ea typeface="Roboto Mono"/>
              </a:rPr>
              <a:t>(</a:t>
            </a:r>
            <a:r>
              <a:rPr lang="de" err="1">
                <a:latin typeface="Roboto Mono"/>
                <a:ea typeface="Roboto Mono"/>
              </a:rPr>
              <a:t>move</a:t>
            </a:r>
            <a:r>
              <a:rPr lang="de">
                <a:latin typeface="Roboto Mono"/>
                <a:ea typeface="Roboto Mono"/>
              </a:rPr>
              <a:t>(Up)) {}</a:t>
            </a:r>
          </a:p>
        </p:txBody>
      </p:sp>
      <p:sp>
        <p:nvSpPr>
          <p:cNvPr id="193" name="Google Shape;193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21</a:t>
            </a:fld>
            <a:endParaRPr/>
          </a:p>
        </p:txBody>
      </p:sp>
      <p:pic>
        <p:nvPicPr>
          <p:cNvPr id="2" name="Picture 2" descr="A close up of a green plant&#10;&#10;Description generated with very high confidence">
            <a:extLst>
              <a:ext uri="{FF2B5EF4-FFF2-40B4-BE49-F238E27FC236}">
                <a16:creationId xmlns:a16="http://schemas.microsoft.com/office/drawing/2014/main" id="{EFFB92DB-6485-4589-BFA4-A3281A199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594" y="1516042"/>
            <a:ext cx="4296018" cy="287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9258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>
                <a:latin typeface="Montserrat"/>
              </a:rPr>
              <a:t>Aren’t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sanitizers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sufficient</a:t>
            </a:r>
            <a:r>
              <a:rPr lang="de">
                <a:latin typeface="Montserrat"/>
              </a:rPr>
              <a:t>?</a:t>
            </a:r>
            <a:endParaRPr lang="en-US">
              <a:latin typeface="Montserrat"/>
            </a:endParaRPr>
          </a:p>
        </p:txBody>
      </p:sp>
      <p:sp>
        <p:nvSpPr>
          <p:cNvPr id="200" name="Google Shape;200;p28"/>
          <p:cNvSpPr txBox="1">
            <a:spLocks noGrp="1"/>
          </p:cNvSpPr>
          <p:nvPr>
            <p:ph type="body" idx="1"/>
          </p:nvPr>
        </p:nvSpPr>
        <p:spPr>
          <a:xfrm>
            <a:off x="311700" y="1442250"/>
            <a:ext cx="4945200" cy="17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de" sz="2200" dirty="0">
                <a:solidFill>
                  <a:srgbClr val="FF9900"/>
                </a:solidFill>
              </a:rPr>
              <a:t>Use</a:t>
            </a:r>
            <a:r>
              <a:rPr lang="de" sz="2200" dirty="0">
                <a:solidFill>
                  <a:srgbClr val="FFFFFF"/>
                </a:solidFill>
              </a:rPr>
              <a:t> sanitizers if you can!</a:t>
            </a:r>
            <a:br>
              <a:rPr lang="de" sz="2200" dirty="0">
                <a:solidFill>
                  <a:srgbClr val="FFFFFF"/>
                </a:solidFill>
              </a:rPr>
            </a:br>
            <a:endParaRPr sz="2200" dirty="0">
              <a:solidFill>
                <a:srgbClr val="FFFFFF"/>
              </a:solidFill>
            </a:endParaRPr>
          </a:p>
          <a:p>
            <a:pPr marL="457200" lvl="0" indent="-368300" algn="l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de" sz="2200" dirty="0">
                <a:solidFill>
                  <a:srgbClr val="FFFFFF"/>
                </a:solidFill>
              </a:rPr>
              <a:t>Sometimes you </a:t>
            </a:r>
            <a:r>
              <a:rPr lang="de" sz="2200" dirty="0">
                <a:solidFill>
                  <a:srgbClr val="FF9900"/>
                </a:solidFill>
              </a:rPr>
              <a:t>cannot</a:t>
            </a:r>
            <a:endParaRPr sz="2200" dirty="0">
              <a:solidFill>
                <a:srgbClr val="FF9900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200" dirty="0">
              <a:solidFill>
                <a:srgbClr val="FF9900"/>
              </a:solidFill>
            </a:endParaRPr>
          </a:p>
          <a:p>
            <a:pPr marL="457200" lvl="0" indent="-368300" algn="l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de" sz="2200" dirty="0">
                <a:solidFill>
                  <a:srgbClr val="FFFFFF"/>
                </a:solidFill>
              </a:rPr>
              <a:t>and they have </a:t>
            </a:r>
            <a:r>
              <a:rPr lang="de" sz="2200" dirty="0">
                <a:solidFill>
                  <a:srgbClr val="FF9900"/>
                </a:solidFill>
              </a:rPr>
              <a:t>false-negatives</a:t>
            </a:r>
            <a:endParaRPr sz="2200" dirty="0">
              <a:solidFill>
                <a:srgbClr val="FF9900"/>
              </a:solidFill>
            </a:endParaRPr>
          </a:p>
        </p:txBody>
      </p:sp>
      <p:sp>
        <p:nvSpPr>
          <p:cNvPr id="201" name="Google Shape;201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22</a:t>
            </a:fld>
            <a:endParaRPr/>
          </a:p>
        </p:txBody>
      </p:sp>
      <p:sp>
        <p:nvSpPr>
          <p:cNvPr id="202" name="Google Shape;202;p28"/>
          <p:cNvSpPr txBox="1"/>
          <p:nvPr/>
        </p:nvSpPr>
        <p:spPr>
          <a:xfrm>
            <a:off x="5256900" y="2571750"/>
            <a:ext cx="3505200" cy="21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False-negative:</a:t>
            </a:r>
            <a:endParaRPr dirty="0">
              <a:solidFill>
                <a:srgbClr val="FF99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99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 f() { 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 </a:t>
            </a:r>
            <a:r>
              <a:rPr lang="de" dirty="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“CppCon”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; }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void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g(char*);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int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main() {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string_view V = f();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char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T[50];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g(T);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cout &lt;&lt; V[40] &lt;&lt; endl;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2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2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>
                <a:latin typeface="Montserrat"/>
              </a:rPr>
              <a:t>How</a:t>
            </a:r>
            <a:r>
              <a:rPr lang="de">
                <a:latin typeface="Montserrat"/>
              </a:rPr>
              <a:t> do </a:t>
            </a:r>
            <a:r>
              <a:rPr lang="de" err="1">
                <a:latin typeface="Montserrat"/>
              </a:rPr>
              <a:t>the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warnings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work</a:t>
            </a:r>
            <a:r>
              <a:rPr lang="de">
                <a:latin typeface="Montserrat"/>
              </a:rPr>
              <a:t>?</a:t>
            </a:r>
            <a:endParaRPr lang="en-US">
              <a:latin typeface="Montserrat"/>
            </a:endParaRPr>
          </a:p>
        </p:txBody>
      </p:sp>
      <p:sp>
        <p:nvSpPr>
          <p:cNvPr id="208" name="Google Shape;208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>
                <a:latin typeface="Montserrat"/>
              </a:rPr>
              <a:t>Idea</a:t>
            </a:r>
            <a:endParaRPr lang="en-US" err="1">
              <a:latin typeface="Montserrat"/>
            </a:endParaRPr>
          </a:p>
        </p:txBody>
      </p:sp>
      <p:sp>
        <p:nvSpPr>
          <p:cNvPr id="214" name="Google Shape;214;p30"/>
          <p:cNvSpPr txBox="1">
            <a:spLocks noGrp="1"/>
          </p:cNvSpPr>
          <p:nvPr>
            <p:ph type="body" idx="1"/>
          </p:nvPr>
        </p:nvSpPr>
        <p:spPr>
          <a:xfrm>
            <a:off x="572100" y="1152475"/>
            <a:ext cx="8081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❏"/>
            </a:pPr>
            <a:r>
              <a:rPr lang="de" sz="1800" dirty="0">
                <a:solidFill>
                  <a:srgbClr val="FFFFFF"/>
                </a:solidFill>
              </a:rPr>
              <a:t>Subset of Herb Sutter’s paper </a:t>
            </a:r>
            <a:r>
              <a:rPr lang="de" sz="1800" baseline="30000" dirty="0">
                <a:solidFill>
                  <a:srgbClr val="FFFFFF"/>
                </a:solidFill>
              </a:rPr>
              <a:t>[1]</a:t>
            </a:r>
            <a:endParaRPr sz="1800" baseline="30000" dirty="0">
              <a:solidFill>
                <a:srgbClr val="FFFFFF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800" baseline="30000" dirty="0"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❏"/>
            </a:pPr>
            <a:r>
              <a:rPr lang="de" sz="1800" dirty="0">
                <a:solidFill>
                  <a:srgbClr val="FFFFFF"/>
                </a:solidFill>
              </a:rPr>
              <a:t>Categorize classes into 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FFFFFF"/>
                </a:solidFill>
              </a:rPr>
              <a:t>[1] </a:t>
            </a:r>
            <a:r>
              <a:rPr lang="de" u="sng" dirty="0">
                <a:solidFill>
                  <a:schemeClr val="hlink"/>
                </a:solidFill>
                <a:hlinkClick r:id="rId3"/>
              </a:rPr>
              <a:t>https://github.com/isocpp/CppCoreGuidelines/blob/master/docs/Lifetime.pdf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</p:txBody>
      </p:sp>
      <p:sp>
        <p:nvSpPr>
          <p:cNvPr id="215" name="Google Shape;215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>
                <a:solidFill>
                  <a:schemeClr val="lt2"/>
                </a:solidFill>
              </a:rPr>
              <a:t>24</a:t>
            </a:fld>
            <a:endParaRPr>
              <a:solidFill>
                <a:schemeClr val="lt2"/>
              </a:solidFill>
            </a:endParaRPr>
          </a:p>
        </p:txBody>
      </p:sp>
      <p:sp>
        <p:nvSpPr>
          <p:cNvPr id="216" name="Google Shape;216;p30"/>
          <p:cNvSpPr txBox="1"/>
          <p:nvPr/>
        </p:nvSpPr>
        <p:spPr>
          <a:xfrm>
            <a:off x="2663325" y="2945500"/>
            <a:ext cx="910800" cy="861300"/>
          </a:xfrm>
          <a:prstGeom prst="rect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</a:rPr>
              <a:t>Pointer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17" name="Google Shape;217;p30"/>
          <p:cNvSpPr txBox="1"/>
          <p:nvPr/>
        </p:nvSpPr>
        <p:spPr>
          <a:xfrm>
            <a:off x="5023275" y="2945500"/>
            <a:ext cx="910800" cy="861300"/>
          </a:xfrm>
          <a:prstGeom prst="rect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</a:rPr>
              <a:t>Owner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218" name="Google Shape;218;p30"/>
          <p:cNvGrpSpPr/>
          <p:nvPr/>
        </p:nvGrpSpPr>
        <p:grpSpPr>
          <a:xfrm>
            <a:off x="3676250" y="3008850"/>
            <a:ext cx="1293900" cy="352500"/>
            <a:chOff x="3676250" y="3008850"/>
            <a:chExt cx="1293900" cy="352500"/>
          </a:xfrm>
        </p:grpSpPr>
        <p:cxnSp>
          <p:nvCxnSpPr>
            <p:cNvPr id="219" name="Google Shape;219;p30"/>
            <p:cNvCxnSpPr/>
            <p:nvPr/>
          </p:nvCxnSpPr>
          <p:spPr>
            <a:xfrm>
              <a:off x="3732625" y="3341550"/>
              <a:ext cx="1178100" cy="19800"/>
            </a:xfrm>
            <a:prstGeom prst="straightConnector1">
              <a:avLst/>
            </a:prstGeom>
            <a:noFill/>
            <a:ln w="9525" cap="flat" cmpd="sng">
              <a:solidFill>
                <a:srgbClr val="FF99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20" name="Google Shape;220;p30"/>
            <p:cNvSpPr txBox="1"/>
            <p:nvPr/>
          </p:nvSpPr>
          <p:spPr>
            <a:xfrm>
              <a:off x="3676250" y="3008850"/>
              <a:ext cx="1293900" cy="33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>
                  <a:solidFill>
                    <a:srgbClr val="FFFFFF"/>
                  </a:solidFill>
                </a:rPr>
                <a:t>points at/into</a:t>
              </a:r>
              <a:endParaRPr>
                <a:solidFill>
                  <a:srgbClr val="FFFFFF"/>
                </a:solidFill>
              </a:endParaRPr>
            </a:p>
          </p:txBody>
        </p:sp>
      </p:grpSp>
      <p:cxnSp>
        <p:nvCxnSpPr>
          <p:cNvPr id="221" name="Google Shape;221;p30"/>
          <p:cNvCxnSpPr/>
          <p:nvPr/>
        </p:nvCxnSpPr>
        <p:spPr>
          <a:xfrm>
            <a:off x="4861325" y="2792050"/>
            <a:ext cx="1247400" cy="1178100"/>
          </a:xfrm>
          <a:prstGeom prst="straightConnector1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2" name="Google Shape;222;p30"/>
          <p:cNvCxnSpPr/>
          <p:nvPr/>
        </p:nvCxnSpPr>
        <p:spPr>
          <a:xfrm flipH="1">
            <a:off x="4866375" y="2806900"/>
            <a:ext cx="1227600" cy="1158300"/>
          </a:xfrm>
          <a:prstGeom prst="straightConnector1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3" name="Google Shape;223;p30"/>
          <p:cNvSpPr txBox="1"/>
          <p:nvPr/>
        </p:nvSpPr>
        <p:spPr>
          <a:xfrm>
            <a:off x="5188050" y="2474200"/>
            <a:ext cx="2851500" cy="3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</a:rPr>
              <a:t>dies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err="1">
                <a:latin typeface="Montserrat"/>
              </a:rPr>
              <a:t>Examples</a:t>
            </a:r>
          </a:p>
        </p:txBody>
      </p:sp>
      <p:sp>
        <p:nvSpPr>
          <p:cNvPr id="229" name="Google Shape;229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>
                <a:solidFill>
                  <a:schemeClr val="lt2"/>
                </a:solidFill>
              </a:rPr>
              <a:t>25</a:t>
            </a:fld>
            <a:endParaRPr>
              <a:solidFill>
                <a:schemeClr val="lt2"/>
              </a:solidFill>
            </a:endParaRPr>
          </a:p>
        </p:txBody>
      </p:sp>
      <p:sp>
        <p:nvSpPr>
          <p:cNvPr id="230" name="Google Shape;230;p31"/>
          <p:cNvSpPr txBox="1"/>
          <p:nvPr/>
        </p:nvSpPr>
        <p:spPr>
          <a:xfrm>
            <a:off x="2663325" y="964300"/>
            <a:ext cx="910800" cy="861300"/>
          </a:xfrm>
          <a:prstGeom prst="rect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</a:rPr>
              <a:t>Pointer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1" name="Google Shape;231;p31"/>
          <p:cNvSpPr txBox="1"/>
          <p:nvPr/>
        </p:nvSpPr>
        <p:spPr>
          <a:xfrm>
            <a:off x="5023275" y="964300"/>
            <a:ext cx="910800" cy="861300"/>
          </a:xfrm>
          <a:prstGeom prst="rect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</a:rPr>
              <a:t>Owner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232" name="Google Shape;232;p31"/>
          <p:cNvGrpSpPr/>
          <p:nvPr/>
        </p:nvGrpSpPr>
        <p:grpSpPr>
          <a:xfrm>
            <a:off x="3676250" y="1027650"/>
            <a:ext cx="1293900" cy="352500"/>
            <a:chOff x="3676250" y="3008850"/>
            <a:chExt cx="1293900" cy="352500"/>
          </a:xfrm>
        </p:grpSpPr>
        <p:cxnSp>
          <p:nvCxnSpPr>
            <p:cNvPr id="233" name="Google Shape;233;p31"/>
            <p:cNvCxnSpPr/>
            <p:nvPr/>
          </p:nvCxnSpPr>
          <p:spPr>
            <a:xfrm>
              <a:off x="3732625" y="3341550"/>
              <a:ext cx="1178100" cy="19800"/>
            </a:xfrm>
            <a:prstGeom prst="straightConnector1">
              <a:avLst/>
            </a:prstGeom>
            <a:noFill/>
            <a:ln w="9525" cap="flat" cmpd="sng">
              <a:solidFill>
                <a:srgbClr val="FF99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34" name="Google Shape;234;p31"/>
            <p:cNvSpPr txBox="1"/>
            <p:nvPr/>
          </p:nvSpPr>
          <p:spPr>
            <a:xfrm>
              <a:off x="3676250" y="3008850"/>
              <a:ext cx="1293900" cy="33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>
                  <a:solidFill>
                    <a:srgbClr val="FFFFFF"/>
                  </a:solidFill>
                </a:rPr>
                <a:t>points at/into</a:t>
              </a:r>
              <a:endParaRPr>
                <a:solidFill>
                  <a:srgbClr val="FFFFFF"/>
                </a:solidFill>
              </a:endParaRPr>
            </a:p>
          </p:txBody>
        </p:sp>
      </p:grpSp>
      <p:cxnSp>
        <p:nvCxnSpPr>
          <p:cNvPr id="235" name="Google Shape;235;p31"/>
          <p:cNvCxnSpPr/>
          <p:nvPr/>
        </p:nvCxnSpPr>
        <p:spPr>
          <a:xfrm>
            <a:off x="4861325" y="810850"/>
            <a:ext cx="1247400" cy="1178100"/>
          </a:xfrm>
          <a:prstGeom prst="straightConnector1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6" name="Google Shape;236;p31"/>
          <p:cNvCxnSpPr/>
          <p:nvPr/>
        </p:nvCxnSpPr>
        <p:spPr>
          <a:xfrm flipH="1">
            <a:off x="4866375" y="825700"/>
            <a:ext cx="1227600" cy="1158300"/>
          </a:xfrm>
          <a:prstGeom prst="straightConnector1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7" name="Google Shape;237;p31"/>
          <p:cNvSpPr txBox="1"/>
          <p:nvPr/>
        </p:nvSpPr>
        <p:spPr>
          <a:xfrm>
            <a:off x="5188050" y="493000"/>
            <a:ext cx="2851500" cy="3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</a:rPr>
              <a:t>dies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8" name="Google Shape;238;p31"/>
          <p:cNvSpPr txBox="1"/>
          <p:nvPr/>
        </p:nvSpPr>
        <p:spPr>
          <a:xfrm>
            <a:off x="2042550" y="2223925"/>
            <a:ext cx="2591100" cy="20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raw pointers (int *)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references (char &amp;)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iterators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ranges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string_view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span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[...]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9900"/>
                </a:solidFill>
              </a:rPr>
              <a:t>can dangle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239" name="Google Shape;239;p31"/>
          <p:cNvSpPr txBox="1"/>
          <p:nvPr/>
        </p:nvSpPr>
        <p:spPr>
          <a:xfrm>
            <a:off x="5023275" y="2223925"/>
            <a:ext cx="1683000" cy="20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unique_ptr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vector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optional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variant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[...]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9900"/>
                </a:solidFill>
              </a:rPr>
              <a:t>hands out Pointers</a:t>
            </a:r>
            <a:endParaRPr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Montserrat"/>
              </a:rPr>
              <a:t>Rules</a:t>
            </a:r>
            <a:endParaRPr lang="en-US">
              <a:latin typeface="Montserrat"/>
            </a:endParaRPr>
          </a:p>
        </p:txBody>
      </p:sp>
      <p:sp>
        <p:nvSpPr>
          <p:cNvPr id="245" name="Google Shape;245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>
                <a:solidFill>
                  <a:schemeClr val="lt2"/>
                </a:solidFill>
              </a:rPr>
              <a:t>26</a:t>
            </a:fld>
            <a:endParaRPr>
              <a:solidFill>
                <a:schemeClr val="lt2"/>
              </a:solidFill>
            </a:endParaRPr>
          </a:p>
        </p:txBody>
      </p:sp>
      <p:sp>
        <p:nvSpPr>
          <p:cNvPr id="246" name="Google Shape;246;p32"/>
          <p:cNvSpPr txBox="1"/>
          <p:nvPr/>
        </p:nvSpPr>
        <p:spPr>
          <a:xfrm>
            <a:off x="311700" y="1142825"/>
            <a:ext cx="6824400" cy="3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D4D4D4"/>
              </a:buClr>
              <a:buSzPts val="1400"/>
              <a:buChar char="●"/>
            </a:pPr>
            <a:r>
              <a:rPr lang="de">
                <a:solidFill>
                  <a:schemeClr val="tx1"/>
                </a:solidFill>
              </a:rPr>
              <a:t>Track </a:t>
            </a:r>
            <a:r>
              <a:rPr lang="de" err="1">
                <a:solidFill>
                  <a:schemeClr val="tx1"/>
                </a:solidFill>
              </a:rPr>
              <a:t>what</a:t>
            </a:r>
            <a:r>
              <a:rPr lang="de">
                <a:solidFill>
                  <a:schemeClr val="tx1"/>
                </a:solidFill>
              </a:rPr>
              <a:t> a Pointer </a:t>
            </a:r>
            <a:r>
              <a:rPr lang="de" err="1">
                <a:solidFill>
                  <a:schemeClr val="tx1"/>
                </a:solidFill>
              </a:rPr>
              <a:t>points</a:t>
            </a:r>
            <a:r>
              <a:rPr lang="de">
                <a:solidFill>
                  <a:schemeClr val="tx1"/>
                </a:solidFill>
              </a:rPr>
              <a:t> at </a:t>
            </a:r>
            <a:r>
              <a:rPr lang="de" err="1">
                <a:solidFill>
                  <a:schemeClr val="tx1"/>
                </a:solidFill>
              </a:rPr>
              <a:t>when</a:t>
            </a:r>
            <a:endParaRPr lang="en-US">
              <a:solidFill>
                <a:schemeClr val="tx1"/>
              </a:solidFill>
            </a:endParaRPr>
          </a:p>
          <a:p>
            <a:pPr marL="914400" lvl="1" indent="-317500">
              <a:buClr>
                <a:srgbClr val="D4D4D4"/>
              </a:buClr>
              <a:buSzPts val="1400"/>
              <a:buChar char="○"/>
            </a:pPr>
            <a:r>
              <a:rPr lang="de" err="1">
                <a:solidFill>
                  <a:schemeClr val="tx1"/>
                </a:solidFill>
              </a:rPr>
              <a:t>constructing</a:t>
            </a:r>
            <a:r>
              <a:rPr lang="de">
                <a:solidFill>
                  <a:schemeClr val="tx1"/>
                </a:solidFill>
              </a:rPr>
              <a:t> </a:t>
            </a:r>
            <a:r>
              <a:rPr lang="de" err="1">
                <a:solidFill>
                  <a:schemeClr val="tx1"/>
                </a:solidFill>
              </a:rPr>
              <a:t>from</a:t>
            </a:r>
            <a:r>
              <a:rPr lang="de">
                <a:solidFill>
                  <a:schemeClr val="tx1"/>
                </a:solidFill>
              </a:rPr>
              <a:t> an </a:t>
            </a:r>
            <a:r>
              <a:rPr lang="de" err="1">
                <a:solidFill>
                  <a:schemeClr val="tx1"/>
                </a:solidFill>
              </a:rPr>
              <a:t>Owner</a:t>
            </a:r>
            <a:endParaRPr lang="de">
              <a:solidFill>
                <a:schemeClr val="tx1"/>
              </a:solidFill>
            </a:endParaRPr>
          </a:p>
          <a:p>
            <a:pPr marL="914400"/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  span::span(Container&amp;)</a:t>
            </a:r>
            <a:endParaRPr>
              <a:solidFill>
                <a:srgbClr val="FF99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indent="-317500">
              <a:buClr>
                <a:srgbClr val="D4D4D4"/>
              </a:buClr>
              <a:buSzPts val="1400"/>
              <a:buChar char="○"/>
            </a:pPr>
            <a:r>
              <a:rPr lang="de" err="1">
                <a:solidFill>
                  <a:schemeClr val="tx1"/>
                </a:solidFill>
              </a:rPr>
              <a:t>returning</a:t>
            </a:r>
            <a:r>
              <a:rPr lang="de">
                <a:solidFill>
                  <a:schemeClr val="tx1"/>
                </a:solidFill>
              </a:rPr>
              <a:t> </a:t>
            </a:r>
            <a:r>
              <a:rPr lang="de" err="1">
                <a:solidFill>
                  <a:schemeClr val="tx1"/>
                </a:solidFill>
              </a:rPr>
              <a:t>from</a:t>
            </a:r>
            <a:r>
              <a:rPr lang="de">
                <a:solidFill>
                  <a:schemeClr val="tx1"/>
                </a:solidFill>
              </a:rPr>
              <a:t> an </a:t>
            </a:r>
            <a:r>
              <a:rPr lang="de" err="1">
                <a:solidFill>
                  <a:schemeClr val="tx1"/>
                </a:solidFill>
              </a:rPr>
              <a:t>Owner</a:t>
            </a:r>
            <a:endParaRPr lang="de">
              <a:solidFill>
                <a:schemeClr val="tx1"/>
              </a:solidFill>
              <a:latin typeface="Roboto Mono"/>
              <a:ea typeface="Roboto Mono"/>
            </a:endParaRPr>
          </a:p>
          <a:p>
            <a:pPr marL="596900">
              <a:buClr>
                <a:srgbClr val="D4D4D4"/>
              </a:buClr>
              <a:buSzPts val="1400"/>
            </a:pP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     </a:t>
            </a:r>
            <a:r>
              <a:rPr lang="de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* </a:t>
            </a:r>
            <a:r>
              <a:rPr lang="de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::</a:t>
            </a:r>
            <a:r>
              <a:rPr lang="de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c_str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 lang="en-US">
              <a:solidFill>
                <a:srgbClr val="FF9900"/>
              </a:solidFill>
              <a:latin typeface="Roboto Mono"/>
              <a:ea typeface="Roboto Mono"/>
              <a:cs typeface="Roboto Mono"/>
            </a:endParaRPr>
          </a:p>
          <a:p>
            <a:pPr marL="914400" lvl="0" indent="-317500" algn="l" rtl="0">
              <a:spcBef>
                <a:spcPts val="0"/>
              </a:spcBef>
              <a:spcAft>
                <a:spcPts val="0"/>
              </a:spcAft>
              <a:buClr>
                <a:srgbClr val="D4D4D4"/>
              </a:buClr>
              <a:buSzPts val="1400"/>
              <a:buChar char="○"/>
            </a:pPr>
            <a:r>
              <a:rPr lang="en-US">
                <a:solidFill>
                  <a:schemeClr val="tx1"/>
                </a:solidFill>
              </a:rPr>
              <a:t>constructing from a Pointer</a:t>
            </a:r>
          </a:p>
          <a:p>
            <a:pPr marL="914400"/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  </a:t>
            </a:r>
            <a:r>
              <a:rPr lang="de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string_view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::</a:t>
            </a:r>
            <a:r>
              <a:rPr lang="de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string_view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*)</a:t>
            </a:r>
            <a:endParaRPr>
              <a:solidFill>
                <a:srgbClr val="FF99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D4D4D4"/>
              </a:buClr>
              <a:buSzPts val="1400"/>
              <a:buChar char="●"/>
            </a:pPr>
            <a:r>
              <a:rPr lang="en-US">
                <a:solidFill>
                  <a:schemeClr val="tx1"/>
                </a:solidFill>
              </a:rPr>
              <a:t>Diagnose when</a:t>
            </a:r>
          </a:p>
          <a:p>
            <a:pPr marL="914400" lvl="1" indent="-317500">
              <a:buClr>
                <a:srgbClr val="D4D4D4"/>
              </a:buClr>
              <a:buSzPts val="1400"/>
              <a:buChar char="○"/>
            </a:pPr>
            <a:r>
              <a:rPr lang="en-US">
                <a:solidFill>
                  <a:schemeClr val="tx1"/>
                </a:solidFill>
              </a:rPr>
              <a:t>initializing a Pointer variable from a temporary Owner</a:t>
            </a:r>
          </a:p>
          <a:p>
            <a:pPr marL="914400"/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  </a:t>
            </a:r>
            <a:r>
              <a:rPr lang="de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* p = </a:t>
            </a:r>
            <a:r>
              <a:rPr lang="de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(“oh”).</a:t>
            </a:r>
            <a:r>
              <a:rPr lang="de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c_str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>
              <a:solidFill>
                <a:srgbClr val="FF99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0" indent="-317500" algn="l" rtl="0">
              <a:spcBef>
                <a:spcPts val="0"/>
              </a:spcBef>
              <a:spcAft>
                <a:spcPts val="0"/>
              </a:spcAft>
              <a:buClr>
                <a:srgbClr val="D4D4D4"/>
              </a:buClr>
              <a:buSzPts val="1400"/>
              <a:buChar char="○"/>
            </a:pPr>
            <a:r>
              <a:rPr lang="de" err="1">
                <a:solidFill>
                  <a:schemeClr val="tx1"/>
                </a:solidFill>
              </a:rPr>
              <a:t>returning</a:t>
            </a:r>
            <a:r>
              <a:rPr lang="de">
                <a:solidFill>
                  <a:schemeClr val="tx1"/>
                </a:solidFill>
              </a:rPr>
              <a:t> a Pointer </a:t>
            </a:r>
            <a:r>
              <a:rPr lang="de" err="1">
                <a:solidFill>
                  <a:schemeClr val="tx1"/>
                </a:solidFill>
              </a:rPr>
              <a:t>to</a:t>
            </a:r>
            <a:r>
              <a:rPr lang="de">
                <a:solidFill>
                  <a:schemeClr val="tx1"/>
                </a:solidFill>
              </a:rPr>
              <a:t> a </a:t>
            </a:r>
            <a:r>
              <a:rPr lang="de" err="1">
                <a:solidFill>
                  <a:schemeClr val="tx1"/>
                </a:solidFill>
              </a:rPr>
              <a:t>local</a:t>
            </a:r>
            <a:r>
              <a:rPr lang="de">
                <a:solidFill>
                  <a:schemeClr val="tx1"/>
                </a:solidFill>
              </a:rPr>
              <a:t> </a:t>
            </a:r>
            <a:r>
              <a:rPr lang="de" err="1">
                <a:solidFill>
                  <a:schemeClr val="tx1"/>
                </a:solidFill>
              </a:rPr>
              <a:t>or</a:t>
            </a:r>
            <a:r>
              <a:rPr lang="de">
                <a:solidFill>
                  <a:schemeClr val="tx1"/>
                </a:solidFill>
              </a:rPr>
              <a:t> </a:t>
            </a:r>
            <a:r>
              <a:rPr lang="de" err="1">
                <a:solidFill>
                  <a:schemeClr val="tx1"/>
                </a:solidFill>
              </a:rPr>
              <a:t>temporary</a:t>
            </a:r>
            <a:r>
              <a:rPr lang="de">
                <a:solidFill>
                  <a:schemeClr val="tx1"/>
                </a:solidFill>
              </a:rPr>
              <a:t> </a:t>
            </a:r>
            <a:r>
              <a:rPr lang="de" err="1">
                <a:solidFill>
                  <a:schemeClr val="tx1"/>
                </a:solidFill>
              </a:rPr>
              <a:t>Owner</a:t>
            </a:r>
            <a:endParaRPr>
              <a:solidFill>
                <a:schemeClr val="tx1"/>
              </a:solidFill>
            </a:endParaRPr>
          </a:p>
          <a:p>
            <a:pPr marL="914400"/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  </a:t>
            </a:r>
            <a:r>
              <a:rPr lang="de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s;</a:t>
            </a:r>
            <a:endParaRPr>
              <a:solidFill>
                <a:srgbClr val="FF99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914400"/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  </a:t>
            </a:r>
            <a:r>
              <a:rPr lang="de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s.c_str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>
              <a:solidFill>
                <a:srgbClr val="FF99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tx1"/>
                </a:solidFill>
              </a:rPr>
              <a:t>(Also on </a:t>
            </a:r>
            <a:r>
              <a:rPr lang="de" err="1">
                <a:solidFill>
                  <a:schemeClr val="tx1"/>
                </a:solidFill>
              </a:rPr>
              <a:t>subobjects</a:t>
            </a:r>
            <a:r>
              <a:rPr lang="de">
                <a:solidFill>
                  <a:schemeClr val="tx1"/>
                </a:solidFill>
              </a:rPr>
              <a:t>)</a:t>
            </a:r>
            <a:endParaRPr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6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>
                <a:latin typeface="Montserrat"/>
              </a:rPr>
              <a:t>Enable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the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analysis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for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your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types</a:t>
            </a:r>
            <a:endParaRPr lang="en-US" err="1">
              <a:latin typeface="Montserrat"/>
            </a:endParaRPr>
          </a:p>
        </p:txBody>
      </p:sp>
      <p:sp>
        <p:nvSpPr>
          <p:cNvPr id="252" name="Google Shape;252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4"/>
          <p:cNvSpPr txBox="1"/>
          <p:nvPr/>
        </p:nvSpPr>
        <p:spPr>
          <a:xfrm>
            <a:off x="311700" y="3228324"/>
            <a:ext cx="3389700" cy="9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f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LazyToUpper L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“hi”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cout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&lt;&lt;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L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upperCase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8" name="Google Shape;258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Montserrat"/>
              </a:rPr>
              <a:t>[[</a:t>
            </a:r>
            <a:r>
              <a:rPr lang="de" err="1">
                <a:latin typeface="Montserrat"/>
              </a:rPr>
              <a:t>gsl</a:t>
            </a:r>
            <a:r>
              <a:rPr lang="de">
                <a:latin typeface="Montserrat"/>
              </a:rPr>
              <a:t>::Pointer]]</a:t>
            </a:r>
            <a:endParaRPr lang="en-US">
              <a:latin typeface="Montserrat"/>
            </a:endParaRPr>
          </a:p>
        </p:txBody>
      </p:sp>
      <p:sp>
        <p:nvSpPr>
          <p:cNvPr id="259" name="Google Shape;259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>
                <a:solidFill>
                  <a:schemeClr val="lt2"/>
                </a:solidFill>
              </a:rPr>
              <a:t>28</a:t>
            </a:fld>
            <a:endParaRPr>
              <a:solidFill>
                <a:schemeClr val="lt2"/>
              </a:solidFill>
            </a:endParaRPr>
          </a:p>
        </p:txBody>
      </p:sp>
      <p:sp>
        <p:nvSpPr>
          <p:cNvPr id="260" name="Google Shape;260;p34"/>
          <p:cNvSpPr txBox="1"/>
          <p:nvPr/>
        </p:nvSpPr>
        <p:spPr>
          <a:xfrm>
            <a:off x="3953275" y="3515125"/>
            <a:ext cx="5148600" cy="10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warning:</a:t>
            </a:r>
            <a:r>
              <a:rPr lang="de" sz="1100">
                <a:solidFill>
                  <a:srgbClr val="AA00A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1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object backing the pointer will be destroyed at the end of the full-expression [-Wdangling-gsl]</a:t>
            </a:r>
            <a:endParaRPr sz="11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61" name="Google Shape;261;p34"/>
          <p:cNvSpPr txBox="1"/>
          <p:nvPr/>
        </p:nvSpPr>
        <p:spPr>
          <a:xfrm>
            <a:off x="311700" y="1190000"/>
            <a:ext cx="5391600" cy="16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[[gsl::Pointer(string)]]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LazyToUpper {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   const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string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&amp;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S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public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LazyToUpper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string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&amp;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S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S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{};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 upperCase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};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69CD6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262" name="Google Shape;262;p34"/>
          <p:cNvCxnSpPr/>
          <p:nvPr/>
        </p:nvCxnSpPr>
        <p:spPr>
          <a:xfrm rot="10800000" flipH="1">
            <a:off x="3208779" y="3694375"/>
            <a:ext cx="600000" cy="300"/>
          </a:xfrm>
          <a:prstGeom prst="straightConnector1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Montserrat"/>
              </a:rPr>
              <a:t>[[</a:t>
            </a:r>
            <a:r>
              <a:rPr lang="de" err="1">
                <a:latin typeface="Montserrat"/>
              </a:rPr>
              <a:t>gsl</a:t>
            </a:r>
            <a:r>
              <a:rPr lang="de">
                <a:latin typeface="Montserrat"/>
              </a:rPr>
              <a:t>::</a:t>
            </a:r>
            <a:r>
              <a:rPr lang="de" err="1">
                <a:latin typeface="Montserrat"/>
              </a:rPr>
              <a:t>Owner</a:t>
            </a:r>
            <a:r>
              <a:rPr lang="de">
                <a:latin typeface="Montserrat"/>
              </a:rPr>
              <a:t>]]</a:t>
            </a:r>
            <a:endParaRPr lang="en-US">
              <a:latin typeface="Montserrat"/>
            </a:endParaRPr>
          </a:p>
        </p:txBody>
      </p:sp>
      <p:sp>
        <p:nvSpPr>
          <p:cNvPr id="268" name="Google Shape;268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>
                <a:solidFill>
                  <a:schemeClr val="lt2"/>
                </a:solidFill>
              </a:rPr>
              <a:t>29</a:t>
            </a:fld>
            <a:endParaRPr>
              <a:solidFill>
                <a:schemeClr val="lt2"/>
              </a:solidFill>
            </a:endParaRPr>
          </a:p>
        </p:txBody>
      </p:sp>
      <p:sp>
        <p:nvSpPr>
          <p:cNvPr id="269" name="Google Shape;269;p35"/>
          <p:cNvSpPr txBox="1"/>
          <p:nvPr/>
        </p:nvSpPr>
        <p:spPr>
          <a:xfrm>
            <a:off x="311700" y="1190000"/>
            <a:ext cx="5391600" cy="16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template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typename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T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, unsigned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N&gt;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>
              <a:solidFill>
                <a:srgbClr val="569CD6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[[gsl::Owner(T)]]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SmallVector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[...]</a:t>
            </a:r>
            <a:endParaRPr>
              <a:solidFill>
                <a:srgbClr val="569CD6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};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69CD6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70" name="Google Shape;270;p35"/>
          <p:cNvSpPr txBox="1"/>
          <p:nvPr/>
        </p:nvSpPr>
        <p:spPr>
          <a:xfrm>
            <a:off x="311700" y="3228326"/>
            <a:ext cx="3389700" cy="13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span&lt;</a:t>
            </a:r>
            <a:r>
              <a:rPr lang="de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&gt; f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>
              <a:lnSpc>
                <a:spcPct val="115000"/>
              </a:lnSpc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SmallVector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de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, 4&gt; V;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>
              <a:lnSpc>
                <a:spcPct val="115000"/>
              </a:lnSpc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   </a:t>
            </a:r>
            <a:r>
              <a:rPr lang="de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V.push_back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(42);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>
              <a:lnSpc>
                <a:spcPct val="115000"/>
              </a:lnSpc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V;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71" name="Google Shape;271;p35"/>
          <p:cNvSpPr txBox="1"/>
          <p:nvPr/>
        </p:nvSpPr>
        <p:spPr>
          <a:xfrm>
            <a:off x="3528550" y="4009525"/>
            <a:ext cx="5148600" cy="10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warning:</a:t>
            </a:r>
            <a:r>
              <a:rPr lang="de" sz="1100">
                <a:solidFill>
                  <a:srgbClr val="AA00A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1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address of stack memory associated with local variable 'V' returned [-Wreturn-stack-address]</a:t>
            </a:r>
            <a:endParaRPr sz="11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272" name="Google Shape;272;p35"/>
          <p:cNvCxnSpPr/>
          <p:nvPr/>
        </p:nvCxnSpPr>
        <p:spPr>
          <a:xfrm>
            <a:off x="1821679" y="4179150"/>
            <a:ext cx="1669200" cy="8700"/>
          </a:xfrm>
          <a:prstGeom prst="straightConnector1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>
                <a:latin typeface="Montserrat"/>
                <a:ea typeface="Montserrat"/>
                <a:cs typeface="Montserrat"/>
                <a:sym typeface="Montserrat"/>
              </a:rPr>
              <a:t>Lifetime?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354450" y="1176125"/>
            <a:ext cx="4683000" cy="13365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main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auto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Name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input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cout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&lt;&lt;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“Hello “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&lt;&lt;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Name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&lt;&lt;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‘\n’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 0;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6" name="Google Shape;7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>
                <a:solidFill>
                  <a:schemeClr val="lt2"/>
                </a:solidFill>
              </a:rPr>
              <a:t>3</a:t>
            </a:fld>
            <a:endParaRPr>
              <a:solidFill>
                <a:schemeClr val="lt2"/>
              </a:solidFill>
            </a:endParaRPr>
          </a:p>
        </p:txBody>
      </p:sp>
      <p:sp>
        <p:nvSpPr>
          <p:cNvPr id="77" name="Google Shape;77;p16"/>
          <p:cNvSpPr txBox="1"/>
          <p:nvPr/>
        </p:nvSpPr>
        <p:spPr>
          <a:xfrm>
            <a:off x="5977350" y="3542225"/>
            <a:ext cx="2945100" cy="3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>
                <a:solidFill>
                  <a:srgbClr val="FFFFFF"/>
                </a:solidFill>
              </a:rPr>
              <a:t>💥 garbage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78" name="Google Shape;78;p16"/>
          <p:cNvSpPr txBox="1"/>
          <p:nvPr/>
        </p:nvSpPr>
        <p:spPr>
          <a:xfrm>
            <a:off x="5938475" y="2049075"/>
            <a:ext cx="2945100" cy="3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>
                <a:solidFill>
                  <a:srgbClr val="FFFFFF"/>
                </a:solidFill>
                <a:latin typeface="Rockwell"/>
              </a:rPr>
              <a:t>😞</a:t>
            </a:r>
            <a:r>
              <a:rPr lang="de" sz="3600">
                <a:solidFill>
                  <a:srgbClr val="FFFFFF"/>
                </a:solidFill>
              </a:rPr>
              <a:t> doesn’t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5938475" y="729872"/>
            <a:ext cx="2945100" cy="3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de" sz="3600" dirty="0">
                <a:solidFill>
                  <a:schemeClr val="tx1"/>
                </a:solidFill>
              </a:rPr>
              <a:t>😃</a:t>
            </a:r>
            <a:r>
              <a:rPr lang="de" sz="3600" dirty="0">
                <a:solidFill>
                  <a:srgbClr val="FFFFFF"/>
                </a:solidFill>
              </a:rPr>
              <a:t> </a:t>
            </a:r>
            <a:r>
              <a:rPr lang="de" sz="3600" dirty="0" err="1">
                <a:solidFill>
                  <a:srgbClr val="FFFFFF"/>
                </a:solidFill>
              </a:rPr>
              <a:t>works</a:t>
            </a:r>
            <a:endParaRPr lang="en-US" sz="3600" dirty="0" err="1"/>
          </a:p>
        </p:txBody>
      </p:sp>
      <p:sp>
        <p:nvSpPr>
          <p:cNvPr id="80" name="Google Shape;80;p16"/>
          <p:cNvSpPr txBox="1"/>
          <p:nvPr/>
        </p:nvSpPr>
        <p:spPr>
          <a:xfrm>
            <a:off x="354450" y="3054125"/>
            <a:ext cx="3979200" cy="13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input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>
              <a:lnSpc>
                <a:spcPct val="115000"/>
              </a:lnSpc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Line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>
              <a:lnSpc>
                <a:spcPct val="115000"/>
              </a:lnSpc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getline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cin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Line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>
              <a:lnSpc>
                <a:spcPct val="115000"/>
              </a:lnSpc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Line</a:t>
            </a:r>
            <a:r>
              <a:rPr lang="de" err="1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de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c_str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(); 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// </a:t>
            </a:r>
            <a:r>
              <a:rPr lang="de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Oops</a:t>
            </a:r>
            <a:endParaRPr err="1">
              <a:solidFill>
                <a:srgbClr val="FF99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>
                <a:latin typeface="Montserrat"/>
              </a:rPr>
              <a:t>Upstreaming</a:t>
            </a:r>
            <a:r>
              <a:rPr lang="de">
                <a:latin typeface="Montserrat"/>
              </a:rPr>
              <a:t>: Next </a:t>
            </a:r>
            <a:r>
              <a:rPr lang="de" err="1">
                <a:latin typeface="Montserrat"/>
              </a:rPr>
              <a:t>steps</a:t>
            </a:r>
            <a:endParaRPr lang="en-US" err="1">
              <a:latin typeface="Montserrat"/>
            </a:endParaRPr>
          </a:p>
        </p:txBody>
      </p:sp>
      <p:sp>
        <p:nvSpPr>
          <p:cNvPr id="278" name="Google Shape;278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Montserrat"/>
              </a:rPr>
              <a:t>-</a:t>
            </a:r>
            <a:r>
              <a:rPr lang="de" err="1">
                <a:latin typeface="Montserrat"/>
              </a:rPr>
              <a:t>Wsuggest-lifetime-category</a:t>
            </a:r>
            <a:endParaRPr lang="en-US" err="1">
              <a:latin typeface="Montserrat"/>
            </a:endParaRPr>
          </a:p>
        </p:txBody>
      </p:sp>
      <p:sp>
        <p:nvSpPr>
          <p:cNvPr id="284" name="Google Shape;284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chemeClr val="tx1"/>
                </a:solidFill>
              </a:rPr>
              <a:t>For</a:t>
            </a:r>
            <a:r>
              <a:rPr lang="de" dirty="0">
                <a:solidFill>
                  <a:schemeClr val="tx1"/>
                </a:solidFill>
              </a:rPr>
              <a:t> </a:t>
            </a:r>
            <a:r>
              <a:rPr lang="de" dirty="0">
                <a:solidFill>
                  <a:srgbClr val="FF9900"/>
                </a:solidFill>
              </a:rPr>
              <a:t>[[</a:t>
            </a:r>
            <a:r>
              <a:rPr lang="de" dirty="0" err="1">
                <a:solidFill>
                  <a:srgbClr val="FF9900"/>
                </a:solidFill>
              </a:rPr>
              <a:t>gsl</a:t>
            </a:r>
            <a:r>
              <a:rPr lang="de" dirty="0">
                <a:solidFill>
                  <a:srgbClr val="FF9900"/>
                </a:solidFill>
              </a:rPr>
              <a:t>::</a:t>
            </a:r>
            <a:r>
              <a:rPr lang="de" dirty="0" err="1">
                <a:solidFill>
                  <a:srgbClr val="FF9900"/>
                </a:solidFill>
              </a:rPr>
              <a:t>Owner</a:t>
            </a:r>
            <a:r>
              <a:rPr lang="de" dirty="0">
                <a:solidFill>
                  <a:srgbClr val="FF9900"/>
                </a:solidFill>
              </a:rPr>
              <a:t>]]</a:t>
            </a:r>
            <a:r>
              <a:rPr lang="de" dirty="0">
                <a:solidFill>
                  <a:srgbClr val="FFFFFF"/>
                </a:solidFill>
              </a:rPr>
              <a:t>:</a:t>
            </a:r>
            <a:endParaRPr dirty="0">
              <a:solidFill>
                <a:srgbClr val="FFFFFF"/>
              </a:solidFill>
            </a:endParaRPr>
          </a:p>
          <a:p>
            <a:pPr marL="425450" indent="-285750">
              <a:spcBef>
                <a:spcPts val="1600"/>
              </a:spcBef>
              <a:buClr>
                <a:srgbClr val="D4D4D4"/>
              </a:buClr>
            </a:pPr>
            <a:r>
              <a:rPr lang="de" dirty="0" err="1">
                <a:solidFill>
                  <a:srgbClr val="FFFFFF"/>
                </a:solidFill>
              </a:rPr>
              <a:t>satisfies</a:t>
            </a:r>
            <a:r>
              <a:rPr lang="de" dirty="0">
                <a:solidFill>
                  <a:srgbClr val="FFFFFF"/>
                </a:solidFill>
              </a:rPr>
              <a:t> </a:t>
            </a:r>
            <a:r>
              <a:rPr lang="de" dirty="0" err="1">
                <a:solidFill>
                  <a:srgbClr val="FFFFFF"/>
                </a:solidFill>
              </a:rPr>
              <a:t>standard</a:t>
            </a:r>
            <a:r>
              <a:rPr lang="de" dirty="0">
                <a:solidFill>
                  <a:srgbClr val="FFFFFF"/>
                </a:solidFill>
              </a:rPr>
              <a:t> </a:t>
            </a:r>
            <a:r>
              <a:rPr lang="de" dirty="0">
                <a:solidFill>
                  <a:srgbClr val="FF9900"/>
                </a:solidFill>
              </a:rPr>
              <a:t>Container</a:t>
            </a:r>
            <a:r>
              <a:rPr lang="de" dirty="0">
                <a:solidFill>
                  <a:srgbClr val="FFFFFF"/>
                </a:solidFill>
              </a:rPr>
              <a:t> </a:t>
            </a:r>
            <a:r>
              <a:rPr lang="de" dirty="0" err="1">
                <a:solidFill>
                  <a:schemeClr val="tx1"/>
                </a:solidFill>
              </a:rPr>
              <a:t>reqs</a:t>
            </a:r>
            <a:r>
              <a:rPr lang="de" dirty="0">
                <a:solidFill>
                  <a:schemeClr val="tx1"/>
                </a:solidFill>
              </a:rPr>
              <a:t>. and user-</a:t>
            </a:r>
            <a:r>
              <a:rPr lang="de" dirty="0" err="1">
                <a:solidFill>
                  <a:schemeClr val="tx1"/>
                </a:solidFill>
              </a:rPr>
              <a:t>provided</a:t>
            </a:r>
            <a:r>
              <a:rPr lang="de" dirty="0">
                <a:solidFill>
                  <a:schemeClr val="tx1"/>
                </a:solidFill>
              </a:rPr>
              <a:t> </a:t>
            </a:r>
            <a:r>
              <a:rPr lang="de" dirty="0" err="1">
                <a:solidFill>
                  <a:srgbClr val="FF9900"/>
                </a:solidFill>
              </a:rPr>
              <a:t>destructor</a:t>
            </a:r>
            <a:endParaRPr dirty="0" err="1">
              <a:solidFill>
                <a:srgbClr val="FF9900"/>
              </a:solidFill>
            </a:endParaRPr>
          </a:p>
          <a:p>
            <a:pPr marL="742950" lvl="0" indent="-285750" algn="l" rtl="0">
              <a:spcBef>
                <a:spcPts val="0"/>
              </a:spcBef>
              <a:spcAft>
                <a:spcPts val="0"/>
              </a:spcAft>
            </a:pPr>
            <a:endParaRPr>
              <a:solidFill>
                <a:srgbClr val="FF9900"/>
              </a:solidFill>
            </a:endParaRPr>
          </a:p>
          <a:p>
            <a:pPr marL="425450" indent="-285750">
              <a:buClr>
                <a:srgbClr val="D4D4D4"/>
              </a:buClr>
            </a:pPr>
            <a:r>
              <a:rPr lang="de" dirty="0" err="1">
                <a:solidFill>
                  <a:srgbClr val="FFFFFF"/>
                </a:solidFill>
              </a:rPr>
              <a:t>has</a:t>
            </a:r>
            <a:r>
              <a:rPr lang="de" dirty="0">
                <a:solidFill>
                  <a:srgbClr val="FFFFFF"/>
                </a:solidFill>
              </a:rPr>
              <a:t> </a:t>
            </a:r>
            <a:r>
              <a:rPr lang="de" dirty="0" err="1">
                <a:solidFill>
                  <a:srgbClr val="FF9900"/>
                </a:solidFill>
              </a:rPr>
              <a:t>unary</a:t>
            </a:r>
            <a:r>
              <a:rPr lang="de" dirty="0">
                <a:solidFill>
                  <a:srgbClr val="FF9900"/>
                </a:solidFill>
              </a:rPr>
              <a:t> </a:t>
            </a:r>
            <a:r>
              <a:rPr lang="de" dirty="0" err="1">
                <a:solidFill>
                  <a:srgbClr val="FF9900"/>
                </a:solidFill>
              </a:rPr>
              <a:t>operator</a:t>
            </a:r>
            <a:r>
              <a:rPr lang="de" dirty="0">
                <a:solidFill>
                  <a:srgbClr val="FF9900"/>
                </a:solidFill>
              </a:rPr>
              <a:t>*</a:t>
            </a:r>
            <a:r>
              <a:rPr lang="de" dirty="0">
                <a:solidFill>
                  <a:srgbClr val="FFFFFF"/>
                </a:solidFill>
              </a:rPr>
              <a:t> and  </a:t>
            </a:r>
            <a:endParaRPr lang="de" dirty="0" err="1">
              <a:solidFill>
                <a:srgbClr val="FF9900"/>
              </a:solidFill>
            </a:endParaRPr>
          </a:p>
          <a:p>
            <a:pPr marL="139700" indent="0">
              <a:lnSpc>
                <a:spcPct val="114999"/>
              </a:lnSpc>
              <a:buClr>
                <a:srgbClr val="D4D4D4"/>
              </a:buClr>
              <a:buNone/>
            </a:pPr>
            <a:r>
              <a:rPr lang="de" dirty="0">
                <a:solidFill>
                  <a:srgbClr val="FFFFFF"/>
                </a:solidFill>
              </a:rPr>
              <a:t>      user-</a:t>
            </a:r>
            <a:r>
              <a:rPr lang="de" dirty="0" err="1">
                <a:solidFill>
                  <a:srgbClr val="FFFFFF"/>
                </a:solidFill>
              </a:rPr>
              <a:t>provided</a:t>
            </a:r>
            <a:r>
              <a:rPr lang="de" dirty="0">
                <a:solidFill>
                  <a:srgbClr val="D4D4D4"/>
                </a:solidFill>
              </a:rPr>
              <a:t> </a:t>
            </a:r>
            <a:r>
              <a:rPr lang="de" dirty="0" err="1">
                <a:solidFill>
                  <a:srgbClr val="FF9900"/>
                </a:solidFill>
              </a:rPr>
              <a:t>destructor</a:t>
            </a:r>
            <a:endParaRPr lang="en-US" dirty="0">
              <a:solidFill>
                <a:srgbClr val="FF9900"/>
              </a:solidFill>
            </a:endParaRPr>
          </a:p>
          <a:p>
            <a:pPr marL="742950" lvl="0" indent="-285750" algn="l" rtl="0">
              <a:spcBef>
                <a:spcPts val="0"/>
              </a:spcBef>
              <a:spcAft>
                <a:spcPts val="0"/>
              </a:spcAft>
            </a:pPr>
            <a:endParaRPr>
              <a:solidFill>
                <a:srgbClr val="FF9900"/>
              </a:solidFill>
            </a:endParaRP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D4D4D4"/>
              </a:buClr>
              <a:buSzPts val="1400"/>
            </a:pPr>
            <a:r>
              <a:rPr lang="en-US" dirty="0">
                <a:solidFill>
                  <a:srgbClr val="FFFFFF"/>
                </a:solidFill>
              </a:rPr>
              <a:t>publicly derived from an Owner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139700" indent="0">
              <a:buClr>
                <a:srgbClr val="D4D4D4"/>
              </a:buClr>
              <a:buNone/>
            </a:pPr>
            <a:r>
              <a:rPr lang="en-US" dirty="0">
                <a:solidFill>
                  <a:srgbClr val="FFFFFF"/>
                </a:solidFill>
              </a:rPr>
              <a:t>Rules from Herb Sutter’s paper</a:t>
            </a:r>
          </a:p>
        </p:txBody>
      </p:sp>
      <p:sp>
        <p:nvSpPr>
          <p:cNvPr id="285" name="Google Shape;285;p3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chemeClr val="tx1"/>
                </a:solidFill>
              </a:rPr>
              <a:t>For</a:t>
            </a:r>
            <a:r>
              <a:rPr lang="de" dirty="0">
                <a:solidFill>
                  <a:schemeClr val="tx1"/>
                </a:solidFill>
              </a:rPr>
              <a:t> </a:t>
            </a:r>
            <a:r>
              <a:rPr lang="de" dirty="0">
                <a:solidFill>
                  <a:srgbClr val="FF9900"/>
                </a:solidFill>
              </a:rPr>
              <a:t>[[</a:t>
            </a:r>
            <a:r>
              <a:rPr lang="de" dirty="0" err="1">
                <a:solidFill>
                  <a:srgbClr val="FF9900"/>
                </a:solidFill>
              </a:rPr>
              <a:t>gsl</a:t>
            </a:r>
            <a:r>
              <a:rPr lang="de" dirty="0">
                <a:solidFill>
                  <a:srgbClr val="FF9900"/>
                </a:solidFill>
              </a:rPr>
              <a:t>::Pointer]]</a:t>
            </a:r>
            <a:r>
              <a:rPr lang="de" dirty="0">
                <a:solidFill>
                  <a:srgbClr val="FFFFFF"/>
                </a:solidFill>
              </a:rPr>
              <a:t>:</a:t>
            </a:r>
            <a:endParaRPr dirty="0">
              <a:solidFill>
                <a:srgbClr val="FFFFFF"/>
              </a:solidFill>
            </a:endParaRPr>
          </a:p>
          <a:p>
            <a:pPr marL="425450" lvl="0" indent="-285750" algn="l" rtl="0">
              <a:spcBef>
                <a:spcPts val="1600"/>
              </a:spcBef>
              <a:spcAft>
                <a:spcPts val="0"/>
              </a:spcAft>
              <a:buClr>
                <a:srgbClr val="D4D4D4"/>
              </a:buClr>
              <a:buSzPts val="1400"/>
            </a:pPr>
            <a:r>
              <a:rPr lang="de" dirty="0" err="1">
                <a:solidFill>
                  <a:schemeClr val="tx1"/>
                </a:solidFill>
              </a:rPr>
              <a:t>satisfies</a:t>
            </a:r>
            <a:r>
              <a:rPr lang="de" dirty="0">
                <a:solidFill>
                  <a:schemeClr val="tx1"/>
                </a:solidFill>
              </a:rPr>
              <a:t> </a:t>
            </a:r>
            <a:r>
              <a:rPr lang="de" dirty="0" err="1">
                <a:solidFill>
                  <a:srgbClr val="FF9900"/>
                </a:solidFill>
              </a:rPr>
              <a:t>std</a:t>
            </a:r>
            <a:r>
              <a:rPr lang="de" dirty="0">
                <a:solidFill>
                  <a:srgbClr val="FF9900"/>
                </a:solidFill>
              </a:rPr>
              <a:t>::</a:t>
            </a:r>
            <a:r>
              <a:rPr lang="de" dirty="0" err="1">
                <a:solidFill>
                  <a:srgbClr val="FF9900"/>
                </a:solidFill>
              </a:rPr>
              <a:t>ranges</a:t>
            </a:r>
            <a:r>
              <a:rPr lang="de" dirty="0">
                <a:solidFill>
                  <a:srgbClr val="FF9900"/>
                </a:solidFill>
              </a:rPr>
              <a:t>::</a:t>
            </a:r>
            <a:r>
              <a:rPr lang="de" dirty="0" err="1">
                <a:solidFill>
                  <a:srgbClr val="FF9900"/>
                </a:solidFill>
              </a:rPr>
              <a:t>range</a:t>
            </a:r>
            <a:r>
              <a:rPr lang="de" dirty="0">
                <a:solidFill>
                  <a:srgbClr val="FFFFFF"/>
                </a:solidFill>
              </a:rPr>
              <a:t> </a:t>
            </a:r>
            <a:r>
              <a:rPr lang="de" dirty="0" err="1">
                <a:solidFill>
                  <a:schemeClr val="tx1"/>
                </a:solidFill>
              </a:rPr>
              <a:t>concept</a:t>
            </a:r>
            <a:endParaRPr dirty="0" err="1">
              <a:solidFill>
                <a:schemeClr val="tx1"/>
              </a:solidFill>
            </a:endParaRPr>
          </a:p>
          <a:p>
            <a:pPr marL="742950" lvl="0" indent="-285750" algn="l" rtl="0">
              <a:spcBef>
                <a:spcPts val="0"/>
              </a:spcBef>
              <a:spcAft>
                <a:spcPts val="0"/>
              </a:spcAft>
            </a:pPr>
            <a:endParaRPr>
              <a:solidFill>
                <a:srgbClr val="FFFFFF"/>
              </a:solidFill>
            </a:endParaRPr>
          </a:p>
          <a:p>
            <a:pPr marL="742950" lvl="0" indent="-285750" algn="l" rtl="0">
              <a:spcBef>
                <a:spcPts val="0"/>
              </a:spcBef>
              <a:spcAft>
                <a:spcPts val="0"/>
              </a:spcAft>
            </a:pPr>
            <a:endParaRPr>
              <a:solidFill>
                <a:srgbClr val="FFFFFF"/>
              </a:solidFill>
            </a:endParaRP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D4D4D4"/>
              </a:buClr>
              <a:buSzPts val="1400"/>
            </a:pPr>
            <a:r>
              <a:rPr lang="de" dirty="0" err="1">
                <a:solidFill>
                  <a:schemeClr val="tx1"/>
                </a:solidFill>
              </a:rPr>
              <a:t>satisfies</a:t>
            </a:r>
            <a:r>
              <a:rPr lang="de" dirty="0">
                <a:solidFill>
                  <a:schemeClr val="tx1"/>
                </a:solidFill>
              </a:rPr>
              <a:t> </a:t>
            </a:r>
            <a:r>
              <a:rPr lang="de" dirty="0" err="1">
                <a:solidFill>
                  <a:schemeClr val="tx1"/>
                </a:solidFill>
              </a:rPr>
              <a:t>standard</a:t>
            </a:r>
            <a:r>
              <a:rPr lang="de" dirty="0">
                <a:solidFill>
                  <a:srgbClr val="FFFFFF"/>
                </a:solidFill>
              </a:rPr>
              <a:t> </a:t>
            </a:r>
            <a:r>
              <a:rPr lang="de" dirty="0" err="1">
                <a:solidFill>
                  <a:srgbClr val="FF9900"/>
                </a:solidFill>
              </a:rPr>
              <a:t>LegacyIterator</a:t>
            </a:r>
            <a:r>
              <a:rPr lang="de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reqs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 marL="742950" lvl="0" indent="-285750" algn="l" rtl="0">
              <a:spcBef>
                <a:spcPts val="0"/>
              </a:spcBef>
              <a:spcAft>
                <a:spcPts val="0"/>
              </a:spcAft>
            </a:pPr>
            <a:endParaRPr>
              <a:solidFill>
                <a:srgbClr val="FFFFFF"/>
              </a:solidFill>
            </a:endParaRPr>
          </a:p>
          <a:p>
            <a:pPr marL="742950" lvl="0" indent="-285750" algn="l" rtl="0">
              <a:spcBef>
                <a:spcPts val="0"/>
              </a:spcBef>
              <a:spcAft>
                <a:spcPts val="0"/>
              </a:spcAft>
            </a:pPr>
            <a:endParaRPr>
              <a:solidFill>
                <a:srgbClr val="FFFFFF"/>
              </a:solidFill>
            </a:endParaRP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D4D4D4"/>
              </a:buClr>
              <a:buSzPts val="1400"/>
            </a:pPr>
            <a:r>
              <a:rPr lang="en-US" dirty="0">
                <a:solidFill>
                  <a:schemeClr val="tx1"/>
                </a:solidFill>
              </a:rPr>
              <a:t>publicly derived from a Pointer</a:t>
            </a:r>
          </a:p>
        </p:txBody>
      </p:sp>
      <p:sp>
        <p:nvSpPr>
          <p:cNvPr id="286" name="Google Shape;286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31</a:t>
            </a:fld>
            <a:endParaRPr/>
          </a:p>
        </p:txBody>
      </p:sp>
      <p:cxnSp>
        <p:nvCxnSpPr>
          <p:cNvPr id="287" name="Google Shape;287;p37"/>
          <p:cNvCxnSpPr/>
          <p:nvPr/>
        </p:nvCxnSpPr>
        <p:spPr>
          <a:xfrm>
            <a:off x="4333825" y="1207900"/>
            <a:ext cx="10800" cy="3708300"/>
          </a:xfrm>
          <a:prstGeom prst="straightConnector1">
            <a:avLst/>
          </a:prstGeom>
          <a:noFill/>
          <a:ln w="9525" cap="flat" cmpd="sng">
            <a:solidFill>
              <a:srgbClr val="D4D4D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4" grpId="0"/>
      <p:bldP spid="28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>
                <a:latin typeface="Montserrat"/>
              </a:rPr>
              <a:t>Function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annotations</a:t>
            </a:r>
            <a:endParaRPr lang="en-US" err="1">
              <a:latin typeface="Montserrat"/>
            </a:endParaRPr>
          </a:p>
        </p:txBody>
      </p:sp>
      <p:sp>
        <p:nvSpPr>
          <p:cNvPr id="293" name="Google Shape;293;p38"/>
          <p:cNvSpPr txBox="1">
            <a:spLocks noGrp="1"/>
          </p:cNvSpPr>
          <p:nvPr>
            <p:ph type="body" idx="1"/>
          </p:nvPr>
        </p:nvSpPr>
        <p:spPr>
          <a:xfrm>
            <a:off x="1050450" y="2038050"/>
            <a:ext cx="7043100" cy="18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 char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* find(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string&amp; Haystack,</a:t>
            </a:r>
            <a:r>
              <a:rPr lang="d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string&amp; Needle);</a:t>
            </a:r>
            <a:br>
              <a:rPr lang="d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br>
              <a:rPr lang="d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void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f(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string&amp; toFind) {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 char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* P = find(</a:t>
            </a:r>
            <a:r>
              <a:rPr lang="de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“Hello”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, toFind);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[...] 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94" name="Google Shape;294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>
                <a:latin typeface="Montserrat"/>
              </a:rPr>
              <a:t>Function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annotations</a:t>
            </a:r>
            <a:endParaRPr lang="en-US" err="1">
              <a:latin typeface="Montserrat"/>
            </a:endParaRPr>
          </a:p>
        </p:txBody>
      </p:sp>
      <p:sp>
        <p:nvSpPr>
          <p:cNvPr id="300" name="Google Shape;300;p39"/>
          <p:cNvSpPr txBox="1">
            <a:spLocks noGrp="1"/>
          </p:cNvSpPr>
          <p:nvPr>
            <p:ph type="body" idx="1"/>
          </p:nvPr>
        </p:nvSpPr>
        <p:spPr>
          <a:xfrm>
            <a:off x="1050450" y="2038050"/>
            <a:ext cx="7043100" cy="18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* g(</a:t>
            </a:r>
            <a:r>
              <a:rPr lang="de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&amp; A,</a:t>
            </a:r>
            <a:r>
              <a:rPr lang="d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&amp; B)</a:t>
            </a:r>
            <a:br>
              <a:rPr lang="de">
                <a:latin typeface="Roboto Mono"/>
                <a:ea typeface="Roboto Mono"/>
                <a:cs typeface="Roboto Mono"/>
              </a:rPr>
            </a:br>
            <a:br>
              <a:rPr lang="de">
                <a:latin typeface="Roboto Mono"/>
                <a:ea typeface="Roboto Mono"/>
                <a:cs typeface="Roboto Mono"/>
              </a:rPr>
            </a:b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de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f(</a:t>
            </a:r>
            <a:r>
              <a:rPr lang="de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&amp; C) {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* P = g(</a:t>
            </a:r>
            <a:r>
              <a:rPr lang="de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“Hello”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), C);</a:t>
            </a:r>
            <a:endParaRPr lang="en-US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en-US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   </a:t>
            </a:r>
            <a:r>
              <a:rPr lang="d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[...] 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01" name="Google Shape;301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33</a:t>
            </a:fld>
            <a:endParaRPr/>
          </a:p>
        </p:txBody>
      </p:sp>
      <p:sp>
        <p:nvSpPr>
          <p:cNvPr id="302" name="Google Shape;302;p39"/>
          <p:cNvSpPr txBox="1">
            <a:spLocks noGrp="1"/>
          </p:cNvSpPr>
          <p:nvPr>
            <p:ph type="body" idx="1"/>
          </p:nvPr>
        </p:nvSpPr>
        <p:spPr>
          <a:xfrm>
            <a:off x="1050450" y="2301450"/>
            <a:ext cx="70431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    [[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gsl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::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post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lifetime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(g, {A, null}))]];</a:t>
            </a:r>
            <a:endParaRPr dirty="0">
              <a:solidFill>
                <a:srgbClr val="FF99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" name="Google Shape;260;p34">
            <a:extLst>
              <a:ext uri="{FF2B5EF4-FFF2-40B4-BE49-F238E27FC236}">
                <a16:creationId xmlns:a16="http://schemas.microsoft.com/office/drawing/2014/main" id="{4BE8E0CD-723D-41E4-B77C-0760831DA2FF}"/>
              </a:ext>
            </a:extLst>
          </p:cNvPr>
          <p:cNvSpPr txBox="1"/>
          <p:nvPr/>
        </p:nvSpPr>
        <p:spPr>
          <a:xfrm>
            <a:off x="3895548" y="4092398"/>
            <a:ext cx="5148600" cy="585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warning:</a:t>
            </a:r>
            <a:r>
              <a:rPr lang="de" sz="1100">
                <a:solidFill>
                  <a:srgbClr val="AA00A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1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object backing the pointer will be destroyed at the end of the full-expression [-Wdangling-gsl]</a:t>
            </a:r>
            <a:endParaRPr sz="11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3" name="Google Shape;262;p34">
            <a:extLst>
              <a:ext uri="{FF2B5EF4-FFF2-40B4-BE49-F238E27FC236}">
                <a16:creationId xmlns:a16="http://schemas.microsoft.com/office/drawing/2014/main" id="{ACE859AC-20DB-4834-9CAE-D28AFDD0A72F}"/>
              </a:ext>
            </a:extLst>
          </p:cNvPr>
          <p:cNvCxnSpPr/>
          <p:nvPr/>
        </p:nvCxnSpPr>
        <p:spPr>
          <a:xfrm>
            <a:off x="2943233" y="3556130"/>
            <a:ext cx="986772" cy="669336"/>
          </a:xfrm>
          <a:prstGeom prst="straightConnector1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>
                <a:latin typeface="Montserrat"/>
              </a:rPr>
              <a:t>Function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annotations</a:t>
            </a:r>
            <a:endParaRPr lang="en-US" err="1">
              <a:latin typeface="Montserrat"/>
            </a:endParaRPr>
          </a:p>
        </p:txBody>
      </p:sp>
      <p:sp>
        <p:nvSpPr>
          <p:cNvPr id="300" name="Google Shape;300;p39"/>
          <p:cNvSpPr txBox="1">
            <a:spLocks noGrp="1"/>
          </p:cNvSpPr>
          <p:nvPr>
            <p:ph type="body" idx="1"/>
          </p:nvPr>
        </p:nvSpPr>
        <p:spPr>
          <a:xfrm>
            <a:off x="1050450" y="2038050"/>
            <a:ext cx="7043100" cy="18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* g(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&amp; A,</a:t>
            </a:r>
            <a:r>
              <a:rPr lang="de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&amp; B)</a:t>
            </a:r>
            <a:endParaRPr lang="en-US">
              <a:solidFill>
                <a:srgbClr val="FFFFFF"/>
              </a:solidFill>
              <a:latin typeface="Roboto Mono"/>
              <a:ea typeface="Roboto Mono"/>
              <a:cs typeface="Roboto Mono"/>
            </a:endParaRPr>
          </a:p>
          <a:p>
            <a:pPr marL="0" indent="0">
              <a:lnSpc>
                <a:spcPct val="114999"/>
              </a:lnSpc>
              <a:buNone/>
            </a:pPr>
            <a:r>
              <a:rPr lang="de" dirty="0">
                <a:solidFill>
                  <a:srgbClr val="FF9900"/>
                </a:solidFill>
                <a:latin typeface="Roboto Mono"/>
                <a:ea typeface="Roboto Mono"/>
              </a:rPr>
              <a:t>    </a:t>
            </a:r>
            <a:r>
              <a:rPr lang="en-US" dirty="0">
                <a:solidFill>
                  <a:srgbClr val="FF9900"/>
                </a:solidFill>
                <a:latin typeface="Roboto Mono"/>
                <a:ea typeface="Roboto Mono"/>
              </a:rPr>
              <a:t>[[</a:t>
            </a:r>
            <a:r>
              <a:rPr lang="en-US" dirty="0" err="1">
                <a:solidFill>
                  <a:srgbClr val="FF9900"/>
                </a:solidFill>
                <a:latin typeface="Roboto Mono"/>
                <a:ea typeface="Roboto Mono"/>
              </a:rPr>
              <a:t>gsl</a:t>
            </a:r>
            <a:r>
              <a:rPr lang="en-US" dirty="0">
                <a:solidFill>
                  <a:srgbClr val="FF9900"/>
                </a:solidFill>
                <a:latin typeface="Roboto Mono"/>
                <a:ea typeface="Roboto Mono"/>
              </a:rPr>
              <a:t>::post(lifetime(g, {A, null}))]]</a:t>
            </a:r>
            <a:r>
              <a:rPr lang="en-US" dirty="0">
                <a:solidFill>
                  <a:srgbClr val="D4D4D4"/>
                </a:solidFill>
                <a:latin typeface="Roboto Mono"/>
                <a:ea typeface="Roboto Mono"/>
              </a:rPr>
              <a:t> {</a:t>
            </a:r>
          </a:p>
          <a:p>
            <a:pPr marL="0" indent="0">
              <a:lnSpc>
                <a:spcPct val="114999"/>
              </a:lnSpc>
              <a:buNone/>
            </a:pPr>
            <a:r>
              <a:rPr lang="en-US" dirty="0">
                <a:solidFill>
                  <a:srgbClr val="D4D4D4"/>
                </a:solidFill>
                <a:latin typeface="Roboto Mono"/>
                <a:ea typeface="Roboto Mono"/>
              </a:rPr>
              <a:t>    [...]</a:t>
            </a:r>
          </a:p>
          <a:p>
            <a:pPr marL="0" indent="0">
              <a:lnSpc>
                <a:spcPct val="114999"/>
              </a:lnSpc>
              <a:buNone/>
            </a:pPr>
            <a:r>
              <a:rPr lang="en-US" dirty="0">
                <a:solidFill>
                  <a:srgbClr val="D4D4D4"/>
                </a:solidFill>
                <a:latin typeface="Roboto Mono"/>
                <a:ea typeface="Roboto Mono"/>
              </a:rPr>
              <a:t>    </a:t>
            </a:r>
            <a:r>
              <a:rPr lang="en-US" dirty="0">
                <a:solidFill>
                  <a:srgbClr val="569CD6"/>
                </a:solidFill>
                <a:latin typeface="Roboto Mono"/>
                <a:ea typeface="Roboto Mono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Roboto Mono"/>
                <a:ea typeface="Roboto Mono"/>
              </a:rPr>
              <a:t> &amp;B[1];</a:t>
            </a:r>
          </a:p>
          <a:p>
            <a:pPr marL="0" indent="0">
              <a:lnSpc>
                <a:spcPct val="114999"/>
              </a:lnSpc>
              <a:buNone/>
            </a:pPr>
            <a:r>
              <a:rPr lang="en-US" dirty="0">
                <a:solidFill>
                  <a:srgbClr val="D4D4D4"/>
                </a:solidFill>
                <a:latin typeface="Roboto Mono"/>
                <a:ea typeface="Roboto Mono"/>
              </a:rPr>
              <a:t>}</a:t>
            </a:r>
            <a:br>
              <a:rPr lang="en-US" dirty="0">
                <a:latin typeface="Roboto Mono"/>
                <a:ea typeface="Roboto Mono"/>
              </a:rPr>
            </a:br>
            <a:br>
              <a:rPr lang="en-US" dirty="0">
                <a:latin typeface="Roboto Mono"/>
                <a:ea typeface="Roboto Mono"/>
              </a:rPr>
            </a:br>
            <a:endParaRPr lang="en-US">
              <a:solidFill>
                <a:srgbClr val="D4D4D4"/>
              </a:solidFill>
              <a:latin typeface="Roboto Mono"/>
              <a:ea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de">
              <a:solidFill>
                <a:srgbClr val="D4D4D4"/>
              </a:solidFill>
              <a:latin typeface="Roboto Mono"/>
              <a:ea typeface="Roboto Mono"/>
              <a:cs typeface="Roboto Mono"/>
            </a:endParaRPr>
          </a:p>
        </p:txBody>
      </p:sp>
      <p:sp>
        <p:nvSpPr>
          <p:cNvPr id="301" name="Google Shape;301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34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907230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>
                <a:latin typeface="Montserrat"/>
              </a:rPr>
              <a:t>Function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annotations</a:t>
            </a:r>
            <a:endParaRPr lang="en-US" err="1">
              <a:latin typeface="Montserrat"/>
            </a:endParaRPr>
          </a:p>
        </p:txBody>
      </p:sp>
      <p:sp>
        <p:nvSpPr>
          <p:cNvPr id="293" name="Google Shape;293;p38"/>
          <p:cNvSpPr txBox="1">
            <a:spLocks noGrp="1"/>
          </p:cNvSpPr>
          <p:nvPr>
            <p:ph type="body" idx="1"/>
          </p:nvPr>
        </p:nvSpPr>
        <p:spPr>
          <a:xfrm>
            <a:off x="1050450" y="1610667"/>
            <a:ext cx="7043100" cy="27655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</a:rPr>
              <a:t>template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</a:rPr>
              <a:t> &lt;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</a:rPr>
              <a:t>typename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</a:rPr>
              <a:t>It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</a:rPr>
              <a:t>,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</a:rPr>
              <a:t>typename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</a:rPr>
              <a:t> T&gt;</a:t>
            </a:r>
            <a:br>
              <a:rPr lang="de" dirty="0">
                <a:latin typeface="Roboto Mono"/>
                <a:ea typeface="Roboto Mono"/>
                <a:cs typeface="Roboto Mono"/>
              </a:rPr>
            </a:b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It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find(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It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Begin,</a:t>
            </a:r>
            <a:r>
              <a:rPr lang="de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It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 End,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sym typeface="Roboto Mono"/>
              </a:rPr>
              <a:t>const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sym typeface="Roboto Mono"/>
              </a:rPr>
              <a:t> T&amp; Val)</a:t>
            </a:r>
            <a:br>
              <a:rPr lang="de" dirty="0">
                <a:latin typeface="Roboto Mono"/>
                <a:ea typeface="Roboto Mono"/>
              </a:rPr>
            </a:br>
            <a:br>
              <a:rPr lang="de" dirty="0">
                <a:latin typeface="Roboto Mono"/>
                <a:ea typeface="Roboto Mono"/>
                <a:cs typeface="Roboto Mono"/>
              </a:rPr>
            </a:b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spcBef>
                <a:spcPts val="1600"/>
              </a:spcBef>
              <a:buNone/>
            </a:pP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f(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&amp;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toFind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br>
              <a:rPr lang="de" dirty="0">
                <a:latin typeface="Roboto Mono"/>
                <a:ea typeface="Roboto Mono"/>
                <a:cs typeface="Roboto Mono"/>
              </a:rPr>
            </a:b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</a:rPr>
              <a:t>    [...]</a:t>
            </a:r>
          </a:p>
          <a:p>
            <a:pPr marL="0" indent="0">
              <a:buNone/>
            </a:pPr>
            <a:r>
              <a:rPr lang="de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  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sym typeface="Roboto Mono"/>
              </a:rPr>
              <a:t>auto</a:t>
            </a:r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P = find(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a.begin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(),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b.end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(),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toFind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lang="en-US"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   </a:t>
            </a:r>
            <a:r>
              <a:rPr lang="de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[...] 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94" name="Google Shape;294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35</a:t>
            </a:fld>
            <a:endParaRPr/>
          </a:p>
        </p:txBody>
      </p:sp>
      <p:sp>
        <p:nvSpPr>
          <p:cNvPr id="2" name="Google Shape;302;p39">
            <a:extLst>
              <a:ext uri="{FF2B5EF4-FFF2-40B4-BE49-F238E27FC236}">
                <a16:creationId xmlns:a16="http://schemas.microsoft.com/office/drawing/2014/main" id="{B7E3A91C-62F5-40FE-B70E-D45131E753BA}"/>
              </a:ext>
            </a:extLst>
          </p:cNvPr>
          <p:cNvSpPr txBox="1">
            <a:spLocks/>
          </p:cNvSpPr>
          <p:nvPr/>
        </p:nvSpPr>
        <p:spPr>
          <a:xfrm>
            <a:off x="1020633" y="2142424"/>
            <a:ext cx="7043100" cy="7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600"/>
              </a:spcAft>
              <a:buNone/>
            </a:pPr>
            <a:r>
              <a:rPr lang="en-US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    [[</a:t>
            </a:r>
            <a:r>
              <a:rPr lang="en-US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gsl</a:t>
            </a:r>
            <a:r>
              <a:rPr lang="en-US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::pre(lifetime(End, {Begin}))]];</a:t>
            </a:r>
          </a:p>
        </p:txBody>
      </p:sp>
    </p:spTree>
    <p:extLst>
      <p:ext uri="{BB962C8B-B14F-4D97-AF65-F5344CB8AC3E}">
        <p14:creationId xmlns:p14="http://schemas.microsoft.com/office/powerpoint/2010/main" val="2142438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>
                <a:latin typeface="Montserrat"/>
              </a:rPr>
              <a:t>Limitations</a:t>
            </a:r>
            <a:r>
              <a:rPr lang="de">
                <a:latin typeface="Montserrat"/>
              </a:rPr>
              <a:t>?</a:t>
            </a:r>
            <a:endParaRPr lang="en-US">
              <a:latin typeface="Montserrat"/>
            </a:endParaRPr>
          </a:p>
        </p:txBody>
      </p:sp>
      <p:sp>
        <p:nvSpPr>
          <p:cNvPr id="308" name="Google Shape;308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36</a:t>
            </a:fld>
            <a:endParaRPr/>
          </a:p>
        </p:txBody>
      </p:sp>
      <p:sp>
        <p:nvSpPr>
          <p:cNvPr id="309" name="Google Shape;309;p40"/>
          <p:cNvSpPr txBox="1">
            <a:spLocks noGrp="1"/>
          </p:cNvSpPr>
          <p:nvPr>
            <p:ph type="body" idx="1"/>
          </p:nvPr>
        </p:nvSpPr>
        <p:spPr>
          <a:xfrm>
            <a:off x="2791794" y="1669432"/>
            <a:ext cx="3564040" cy="18097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string_view</a:t>
            </a:r>
            <a:r>
              <a:rPr lang="de" sz="16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f() {</a:t>
            </a:r>
            <a:endParaRPr lang="en-US" sz="1600">
              <a:solidFill>
                <a:srgbClr val="D4D4D4"/>
              </a:solidFill>
              <a:latin typeface="Roboto Mono"/>
              <a:ea typeface="Roboto Mono"/>
              <a:cs typeface="Roboto Mono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de" sz="16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 </a:t>
            </a:r>
            <a:r>
              <a:rPr lang="de" sz="160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 sz="16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60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Local</a:t>
            </a:r>
            <a:r>
              <a:rPr lang="de" sz="16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600">
              <a:solidFill>
                <a:srgbClr val="D4D4D4"/>
              </a:solidFill>
              <a:latin typeface="Roboto Mono"/>
              <a:ea typeface="Roboto Mono"/>
              <a:cs typeface="Roboto Mono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de" sz="16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 </a:t>
            </a:r>
            <a:r>
              <a:rPr lang="de" sz="160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string_view</a:t>
            </a:r>
            <a:r>
              <a:rPr lang="de" sz="16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V = </a:t>
            </a:r>
            <a:r>
              <a:rPr lang="de" sz="160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Local</a:t>
            </a:r>
            <a:r>
              <a:rPr lang="de" sz="16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600">
              <a:solidFill>
                <a:srgbClr val="D4D4D4"/>
              </a:solidFill>
              <a:latin typeface="Roboto Mono"/>
              <a:ea typeface="Roboto Mono"/>
              <a:cs typeface="Roboto Mono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de" sz="16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 </a:t>
            </a:r>
            <a:r>
              <a:rPr lang="de" sz="160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 sz="160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6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V;</a:t>
            </a:r>
            <a:endParaRPr sz="1600">
              <a:solidFill>
                <a:srgbClr val="D4D4D4"/>
              </a:solidFill>
              <a:latin typeface="Roboto Mono"/>
              <a:ea typeface="Roboto Mono"/>
              <a:cs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600">
              <a:solidFill>
                <a:srgbClr val="D4D4D4"/>
              </a:solidFill>
              <a:latin typeface="Roboto Mono"/>
              <a:ea typeface="Roboto Mono"/>
              <a:cs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err="1">
                <a:latin typeface="Montserrat"/>
              </a:rPr>
              <a:t>Implemented</a:t>
            </a:r>
            <a:r>
              <a:rPr lang="en-US">
                <a:latin typeface="Montserrat"/>
              </a:rPr>
              <a:t> </a:t>
            </a:r>
            <a:r>
              <a:rPr lang="en-US" err="1">
                <a:latin typeface="Montserrat"/>
              </a:rPr>
              <a:t>Extensions</a:t>
            </a:r>
            <a:r>
              <a:rPr lang="en-US">
                <a:latin typeface="Montserrat"/>
              </a:rPr>
              <a:t> [-</a:t>
            </a:r>
            <a:r>
              <a:rPr lang="en-US" err="1">
                <a:latin typeface="Montserrat"/>
              </a:rPr>
              <a:t>Wlifetime</a:t>
            </a:r>
            <a:r>
              <a:rPr lang="en-US">
                <a:latin typeface="Montserrat"/>
              </a:rPr>
              <a:t>]</a:t>
            </a:r>
          </a:p>
        </p:txBody>
      </p:sp>
      <p:sp>
        <p:nvSpPr>
          <p:cNvPr id="315" name="Google Shape;315;p4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614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</a:pPr>
            <a:r>
              <a:rPr lang="de" sz="1800">
                <a:solidFill>
                  <a:srgbClr val="FFFFFF"/>
                </a:solidFill>
              </a:rPr>
              <a:t>Flow-sensitive </a:t>
            </a:r>
            <a:r>
              <a:rPr lang="de" sz="1800" err="1">
                <a:solidFill>
                  <a:srgbClr val="FFFFFF"/>
                </a:solidFill>
              </a:rPr>
              <a:t>analysis</a:t>
            </a:r>
            <a:r>
              <a:rPr lang="de" sz="1800">
                <a:solidFill>
                  <a:srgbClr val="FFFFFF"/>
                </a:solidFill>
              </a:rPr>
              <a:t> (</a:t>
            </a:r>
            <a:r>
              <a:rPr lang="de" sz="1800" err="1">
                <a:solidFill>
                  <a:srgbClr val="FFFFFF"/>
                </a:solidFill>
              </a:rPr>
              <a:t>branches</a:t>
            </a:r>
            <a:r>
              <a:rPr lang="de" sz="1800">
                <a:solidFill>
                  <a:srgbClr val="FFFFFF"/>
                </a:solidFill>
              </a:rPr>
              <a:t>, </a:t>
            </a:r>
            <a:r>
              <a:rPr lang="de" sz="1800" err="1">
                <a:solidFill>
                  <a:srgbClr val="FFFFFF"/>
                </a:solidFill>
              </a:rPr>
              <a:t>loops</a:t>
            </a:r>
            <a:r>
              <a:rPr lang="de" sz="1800">
                <a:solidFill>
                  <a:srgbClr val="FFFFFF"/>
                </a:solidFill>
              </a:rPr>
              <a:t>, </a:t>
            </a:r>
            <a:r>
              <a:rPr lang="de" sz="1800" err="1">
                <a:solidFill>
                  <a:srgbClr val="FFFFFF"/>
                </a:solidFill>
              </a:rPr>
              <a:t>exceptions</a:t>
            </a:r>
            <a:r>
              <a:rPr lang="de" sz="1800">
                <a:solidFill>
                  <a:srgbClr val="FFFFFF"/>
                </a:solidFill>
              </a:rPr>
              <a:t>)</a:t>
            </a:r>
            <a:endParaRPr lang="en-US" sz="1800">
              <a:solidFill>
                <a:srgbClr val="FFFFFF"/>
              </a:solidFill>
            </a:endParaRPr>
          </a:p>
          <a:p>
            <a:pPr marL="742950" lvl="0" indent="-285750" algn="l" rtl="0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srgbClr val="FFFFFF"/>
              </a:solidFill>
            </a:endParaRP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</a:pPr>
            <a:r>
              <a:rPr lang="de" sz="1800" err="1">
                <a:solidFill>
                  <a:srgbClr val="FFFFFF"/>
                </a:solidFill>
              </a:rPr>
              <a:t>Nullness</a:t>
            </a:r>
            <a:r>
              <a:rPr lang="de" sz="1800">
                <a:solidFill>
                  <a:srgbClr val="FFFFFF"/>
                </a:solidFill>
              </a:rPr>
              <a:t> </a:t>
            </a:r>
            <a:r>
              <a:rPr lang="de" sz="1800" err="1">
                <a:solidFill>
                  <a:srgbClr val="FFFFFF"/>
                </a:solidFill>
              </a:rPr>
              <a:t>of</a:t>
            </a:r>
            <a:r>
              <a:rPr lang="de" sz="1800">
                <a:solidFill>
                  <a:srgbClr val="FFFFFF"/>
                </a:solidFill>
              </a:rPr>
              <a:t> Pointers</a:t>
            </a:r>
            <a:endParaRPr sz="1800">
              <a:solidFill>
                <a:srgbClr val="FFFFFF"/>
              </a:solidFill>
            </a:endParaRPr>
          </a:p>
          <a:p>
            <a:pPr marL="742950" lvl="0" indent="-285750" algn="l" rtl="0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srgbClr val="FFFFFF"/>
              </a:solidFill>
            </a:endParaRP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</a:pPr>
            <a:r>
              <a:rPr lang="de" sz="1800" err="1">
                <a:solidFill>
                  <a:srgbClr val="FFFFFF"/>
                </a:solidFill>
              </a:rPr>
              <a:t>Owner</a:t>
            </a:r>
            <a:r>
              <a:rPr lang="de" sz="1800">
                <a:solidFill>
                  <a:srgbClr val="FFFFFF"/>
                </a:solidFill>
              </a:rPr>
              <a:t> </a:t>
            </a:r>
            <a:r>
              <a:rPr lang="de" sz="1800" err="1">
                <a:solidFill>
                  <a:srgbClr val="FFFFFF"/>
                </a:solidFill>
              </a:rPr>
              <a:t>invalidation</a:t>
            </a:r>
            <a:endParaRPr sz="1800">
              <a:solidFill>
                <a:srgbClr val="FFFFFF"/>
              </a:solidFill>
            </a:endParaRPr>
          </a:p>
          <a:p>
            <a:pPr marL="742950" lvl="0" indent="-285750" algn="l" rtl="0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srgbClr val="FFFFFF"/>
              </a:solidFill>
            </a:endParaRP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</a:pPr>
            <a:r>
              <a:rPr lang="de" sz="1800" err="1">
                <a:solidFill>
                  <a:srgbClr val="FFFFFF"/>
                </a:solidFill>
              </a:rPr>
              <a:t>Automatic</a:t>
            </a:r>
            <a:r>
              <a:rPr lang="de" sz="1800">
                <a:solidFill>
                  <a:srgbClr val="FFFFFF"/>
                </a:solidFill>
              </a:rPr>
              <a:t> </a:t>
            </a:r>
            <a:r>
              <a:rPr lang="de" sz="1800" err="1">
                <a:solidFill>
                  <a:srgbClr val="FFFFFF"/>
                </a:solidFill>
              </a:rPr>
              <a:t>inference</a:t>
            </a:r>
            <a:r>
              <a:rPr lang="de" sz="1800">
                <a:solidFill>
                  <a:srgbClr val="FFFFFF"/>
                </a:solidFill>
              </a:rPr>
              <a:t> </a:t>
            </a:r>
            <a:r>
              <a:rPr lang="de" sz="1800" err="1">
                <a:solidFill>
                  <a:srgbClr val="FFFFFF"/>
                </a:solidFill>
              </a:rPr>
              <a:t>of</a:t>
            </a:r>
            <a:r>
              <a:rPr lang="de" sz="1800">
                <a:solidFill>
                  <a:srgbClr val="FFFFFF"/>
                </a:solidFill>
              </a:rPr>
              <a:t> </a:t>
            </a:r>
            <a:r>
              <a:rPr lang="de" sz="1800" err="1">
                <a:solidFill>
                  <a:srgbClr val="FFFFFF"/>
                </a:solidFill>
              </a:rPr>
              <a:t>function</a:t>
            </a:r>
            <a:r>
              <a:rPr lang="de" sz="1800">
                <a:solidFill>
                  <a:srgbClr val="FFFFFF"/>
                </a:solidFill>
              </a:rPr>
              <a:t> </a:t>
            </a:r>
            <a:r>
              <a:rPr lang="de" sz="1800" err="1">
                <a:solidFill>
                  <a:srgbClr val="FFFFFF"/>
                </a:solidFill>
              </a:rPr>
              <a:t>annotations</a:t>
            </a:r>
            <a:endParaRPr sz="1800">
              <a:solidFill>
                <a:srgbClr val="FFFFFF"/>
              </a:solidFill>
            </a:endParaRPr>
          </a:p>
          <a:p>
            <a:pPr marL="742950" lvl="0" indent="-285750" algn="l" rtl="0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srgbClr val="FFFFFF"/>
              </a:solidFill>
            </a:endParaRP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</a:pPr>
            <a:r>
              <a:rPr lang="de" sz="1800" err="1">
                <a:solidFill>
                  <a:srgbClr val="FFFFFF"/>
                </a:solidFill>
              </a:rPr>
              <a:t>Automatic</a:t>
            </a:r>
            <a:r>
              <a:rPr lang="de" sz="1800">
                <a:solidFill>
                  <a:srgbClr val="FFFFFF"/>
                </a:solidFill>
              </a:rPr>
              <a:t> </a:t>
            </a:r>
            <a:r>
              <a:rPr lang="de" sz="1800" err="1">
                <a:solidFill>
                  <a:srgbClr val="FFFFFF"/>
                </a:solidFill>
              </a:rPr>
              <a:t>inference</a:t>
            </a:r>
            <a:r>
              <a:rPr lang="de" sz="1800">
                <a:solidFill>
                  <a:srgbClr val="FFFFFF"/>
                </a:solidFill>
              </a:rPr>
              <a:t> </a:t>
            </a:r>
            <a:r>
              <a:rPr lang="de" sz="1800" err="1">
                <a:solidFill>
                  <a:srgbClr val="FFFFFF"/>
                </a:solidFill>
              </a:rPr>
              <a:t>of</a:t>
            </a:r>
            <a:r>
              <a:rPr lang="de" sz="1800">
                <a:solidFill>
                  <a:srgbClr val="FFFFFF"/>
                </a:solidFill>
              </a:rPr>
              <a:t> [[</a:t>
            </a:r>
            <a:r>
              <a:rPr lang="de" sz="1800" err="1">
                <a:solidFill>
                  <a:srgbClr val="FFFFFF"/>
                </a:solidFill>
              </a:rPr>
              <a:t>gsl</a:t>
            </a:r>
            <a:r>
              <a:rPr lang="de" sz="1800">
                <a:solidFill>
                  <a:srgbClr val="FFFFFF"/>
                </a:solidFill>
              </a:rPr>
              <a:t>::Pointer]] / [[</a:t>
            </a:r>
            <a:r>
              <a:rPr lang="de" sz="1800" err="1">
                <a:solidFill>
                  <a:srgbClr val="FFFFFF"/>
                </a:solidFill>
              </a:rPr>
              <a:t>gsl</a:t>
            </a:r>
            <a:r>
              <a:rPr lang="de" sz="1800">
                <a:solidFill>
                  <a:srgbClr val="FFFFFF"/>
                </a:solidFill>
              </a:rPr>
              <a:t>::</a:t>
            </a:r>
            <a:r>
              <a:rPr lang="de" sz="1800" err="1">
                <a:solidFill>
                  <a:srgbClr val="FFFFFF"/>
                </a:solidFill>
              </a:rPr>
              <a:t>Owner</a:t>
            </a:r>
            <a:r>
              <a:rPr lang="de" sz="1800">
                <a:solidFill>
                  <a:srgbClr val="FFFFFF"/>
                </a:solidFill>
              </a:rPr>
              <a:t>]]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16" name="Google Shape;316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Montserrat"/>
              </a:rPr>
              <a:t>Flow-sensitive </a:t>
            </a:r>
            <a:r>
              <a:rPr lang="de" err="1">
                <a:latin typeface="Montserrat"/>
              </a:rPr>
              <a:t>analysis</a:t>
            </a:r>
            <a:r>
              <a:rPr lang="de">
                <a:latin typeface="Montserrat"/>
              </a:rPr>
              <a:t> / </a:t>
            </a:r>
            <a:r>
              <a:rPr lang="de" err="1">
                <a:latin typeface="Montserrat"/>
              </a:rPr>
              <a:t>Nullness</a:t>
            </a:r>
            <a:endParaRPr lang="en-US" err="1">
              <a:latin typeface="Montserrat"/>
            </a:endParaRPr>
          </a:p>
        </p:txBody>
      </p:sp>
      <p:sp>
        <p:nvSpPr>
          <p:cNvPr id="322" name="Google Shape;322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38</a:t>
            </a:fld>
            <a:endParaRPr/>
          </a:p>
        </p:txBody>
      </p:sp>
      <p:sp>
        <p:nvSpPr>
          <p:cNvPr id="323" name="Google Shape;323;p42"/>
          <p:cNvSpPr txBox="1">
            <a:spLocks noGrp="1"/>
          </p:cNvSpPr>
          <p:nvPr>
            <p:ph type="body" idx="1"/>
          </p:nvPr>
        </p:nvSpPr>
        <p:spPr>
          <a:xfrm>
            <a:off x="311700" y="1324375"/>
            <a:ext cx="7208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I = 0;</a:t>
            </a:r>
            <a:r>
              <a:rPr lang="de" dirty="0">
                <a:ea typeface="Roboto Mono"/>
                <a:sym typeface="Roboto Mono"/>
              </a:rPr>
              <a:t> </a:t>
            </a:r>
            <a:endParaRPr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P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608B4E"/>
                </a:solidFill>
                <a:latin typeface="Roboto Mono"/>
                <a:ea typeface="Roboto Mono"/>
                <a:cs typeface="Roboto Mono"/>
                <a:sym typeface="Roboto Mono"/>
              </a:rPr>
              <a:t>// </a:t>
            </a:r>
            <a:r>
              <a:rPr lang="de" dirty="0" err="1">
                <a:solidFill>
                  <a:srgbClr val="608B4E"/>
                </a:solidFill>
                <a:latin typeface="Roboto Mono"/>
                <a:ea typeface="Roboto Mono"/>
                <a:cs typeface="Roboto Mono"/>
                <a:sym typeface="Roboto Mono"/>
              </a:rPr>
              <a:t>pset</a:t>
            </a:r>
            <a:r>
              <a:rPr lang="de" dirty="0">
                <a:solidFill>
                  <a:srgbClr val="608B4E"/>
                </a:solidFill>
                <a:latin typeface="Roboto Mono"/>
                <a:ea typeface="Roboto Mono"/>
                <a:cs typeface="Roboto Mono"/>
                <a:sym typeface="Roboto Mono"/>
              </a:rPr>
              <a:t>(P) = {(invalid)}</a:t>
            </a:r>
            <a:endParaRPr dirty="0">
              <a:solidFill>
                <a:srgbClr val="608B4E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69CD6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de" dirty="0">
              <a:solidFill>
                <a:srgbClr val="DCDCDC"/>
              </a:solidFill>
              <a:latin typeface="Roboto Mono"/>
              <a:ea typeface="Roboto Mono"/>
              <a:cs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00000"/>
              </a:lnSpc>
              <a:buNone/>
            </a:pPr>
            <a:endParaRPr lang="de" dirty="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00000"/>
              </a:lnSpc>
              <a:buNone/>
            </a:pPr>
            <a:endParaRPr lang="de" dirty="0">
              <a:solidFill>
                <a:srgbClr val="DCDCDC"/>
              </a:solidFill>
              <a:latin typeface="Roboto Mono"/>
              <a:ea typeface="Roboto Mono"/>
              <a:cs typeface="Roboto Mono"/>
            </a:endParaRPr>
          </a:p>
          <a:p>
            <a:pPr marL="0" indent="0">
              <a:lnSpc>
                <a:spcPct val="100000"/>
              </a:lnSpc>
              <a:buNone/>
            </a:pPr>
            <a:endParaRPr lang="de" dirty="0">
              <a:solidFill>
                <a:srgbClr val="DCDCDC"/>
              </a:solidFill>
              <a:latin typeface="Roboto Mono"/>
              <a:ea typeface="Roboto Mono"/>
              <a:cs typeface="Roboto Mono"/>
            </a:endParaRPr>
          </a:p>
          <a:p>
            <a:pPr marL="0" indent="0">
              <a:lnSpc>
                <a:spcPct val="100000"/>
              </a:lnSpc>
              <a:buNone/>
            </a:pPr>
            <a:endParaRPr lang="de" dirty="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00000"/>
              </a:lnSpc>
              <a:buNone/>
            </a:pPr>
            <a:endParaRPr lang="de" dirty="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00000"/>
              </a:lnSpc>
              <a:buNone/>
            </a:pPr>
            <a:endParaRPr lang="de" dirty="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de" dirty="0">
              <a:solidFill>
                <a:srgbClr val="608B4E"/>
              </a:solidFill>
              <a:latin typeface="Roboto Mono"/>
              <a:ea typeface="Roboto Mono"/>
              <a:cs typeface="Roboto Mono"/>
            </a:endParaRPr>
          </a:p>
          <a:p>
            <a:pPr marL="0" indent="0">
              <a:lnSpc>
                <a:spcPct val="100000"/>
              </a:lnSpc>
              <a:buNone/>
            </a:pPr>
            <a:endParaRPr lang="de" dirty="0">
              <a:solidFill>
                <a:srgbClr val="D4D4D4"/>
              </a:solidFill>
              <a:latin typeface="Roboto Mono"/>
              <a:ea typeface="Roboto Mono"/>
              <a:cs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24" name="Google Shape;324;p42"/>
          <p:cNvSpPr txBox="1"/>
          <p:nvPr/>
        </p:nvSpPr>
        <p:spPr>
          <a:xfrm>
            <a:off x="1630799" y="3701875"/>
            <a:ext cx="6763081" cy="518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warning:</a:t>
            </a:r>
            <a:r>
              <a:rPr lang="de" sz="1200">
                <a:solidFill>
                  <a:srgbClr val="AA00A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200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dereferencing a possibly null pointer [-Wlifetime-null]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325" name="Google Shape;325;p42"/>
          <p:cNvCxnSpPr/>
          <p:nvPr/>
        </p:nvCxnSpPr>
        <p:spPr>
          <a:xfrm>
            <a:off x="1172400" y="3864804"/>
            <a:ext cx="458400" cy="10800"/>
          </a:xfrm>
          <a:prstGeom prst="straightConnector1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6" name="Google Shape;326;p42"/>
          <p:cNvSpPr txBox="1"/>
          <p:nvPr/>
        </p:nvSpPr>
        <p:spPr>
          <a:xfrm>
            <a:off x="2383342" y="2464621"/>
            <a:ext cx="36804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note:</a:t>
            </a:r>
            <a:r>
              <a:rPr lang="de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200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assigned here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327" name="Google Shape;327;p42"/>
          <p:cNvCxnSpPr>
            <a:endCxn id="326" idx="1"/>
          </p:cNvCxnSpPr>
          <p:nvPr/>
        </p:nvCxnSpPr>
        <p:spPr>
          <a:xfrm rot="10800000" flipH="1">
            <a:off x="2050342" y="2679271"/>
            <a:ext cx="333000" cy="178200"/>
          </a:xfrm>
          <a:prstGeom prst="straightConnector1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9210F3-27FF-46FA-95FA-9AC9232EC482}"/>
              </a:ext>
            </a:extLst>
          </p:cNvPr>
          <p:cNvSpPr txBox="1"/>
          <p:nvPr/>
        </p:nvSpPr>
        <p:spPr>
          <a:xfrm>
            <a:off x="310551" y="1998093"/>
            <a:ext cx="6937794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" dirty="0" err="1">
                <a:solidFill>
                  <a:srgbClr val="569CD6"/>
                </a:solidFill>
                <a:latin typeface="Roboto Mono"/>
              </a:rPr>
              <a:t>if</a:t>
            </a:r>
            <a:r>
              <a:rPr lang="de" dirty="0">
                <a:solidFill>
                  <a:srgbClr val="D4D4D4"/>
                </a:solidFill>
                <a:latin typeface="Roboto Mono"/>
              </a:rPr>
              <a:t> </a:t>
            </a:r>
            <a:r>
              <a:rPr lang="de" dirty="0">
                <a:solidFill>
                  <a:srgbClr val="DCDCDC"/>
                </a:solidFill>
                <a:latin typeface="Roboto Mono"/>
              </a:rPr>
              <a:t>(</a:t>
            </a:r>
            <a:r>
              <a:rPr lang="de" dirty="0" err="1">
                <a:solidFill>
                  <a:srgbClr val="D4D4D4"/>
                </a:solidFill>
                <a:latin typeface="Roboto Mono"/>
              </a:rPr>
              <a:t>Cond</a:t>
            </a:r>
            <a:r>
              <a:rPr lang="de" dirty="0">
                <a:solidFill>
                  <a:srgbClr val="DCDCDC"/>
                </a:solidFill>
                <a:latin typeface="Roboto Mono"/>
              </a:rPr>
              <a:t>) {</a:t>
            </a:r>
            <a:endParaRPr lang="en-US">
              <a:latin typeface="Roboto Mono"/>
            </a:endParaRPr>
          </a:p>
          <a:p>
            <a:r>
              <a:rPr lang="de" dirty="0">
                <a:solidFill>
                  <a:srgbClr val="D4D4D4"/>
                </a:solidFill>
                <a:latin typeface="Roboto Mono"/>
              </a:rPr>
              <a:t>    P </a:t>
            </a:r>
            <a:r>
              <a:rPr lang="de" dirty="0">
                <a:solidFill>
                  <a:srgbClr val="DCDCDC"/>
                </a:solidFill>
                <a:latin typeface="Roboto Mono"/>
              </a:rPr>
              <a:t>=</a:t>
            </a:r>
            <a:r>
              <a:rPr lang="de" dirty="0">
                <a:solidFill>
                  <a:srgbClr val="D4D4D4"/>
                </a:solidFill>
                <a:latin typeface="Roboto Mono"/>
              </a:rPr>
              <a:t> </a:t>
            </a:r>
            <a:r>
              <a:rPr lang="de" dirty="0">
                <a:solidFill>
                  <a:srgbClr val="DCDCDC"/>
                </a:solidFill>
                <a:latin typeface="Roboto Mono"/>
              </a:rPr>
              <a:t>&amp;</a:t>
            </a:r>
            <a:r>
              <a:rPr lang="de" dirty="0">
                <a:solidFill>
                  <a:srgbClr val="D4D4D4"/>
                </a:solidFill>
                <a:latin typeface="Roboto Mono"/>
              </a:rPr>
              <a:t>I</a:t>
            </a:r>
            <a:r>
              <a:rPr lang="de" dirty="0">
                <a:solidFill>
                  <a:srgbClr val="DCDCDC"/>
                </a:solidFill>
                <a:latin typeface="Roboto Mono"/>
              </a:rPr>
              <a:t>;</a:t>
            </a:r>
            <a:r>
              <a:rPr lang="de" dirty="0">
                <a:solidFill>
                  <a:srgbClr val="D4D4D4"/>
                </a:solidFill>
                <a:latin typeface="Roboto Mono"/>
              </a:rPr>
              <a:t> </a:t>
            </a:r>
            <a:r>
              <a:rPr lang="de" dirty="0">
                <a:solidFill>
                  <a:srgbClr val="608B4E"/>
                </a:solidFill>
                <a:latin typeface="Roboto Mono"/>
              </a:rPr>
              <a:t>// </a:t>
            </a:r>
            <a:r>
              <a:rPr lang="de" dirty="0" err="1">
                <a:solidFill>
                  <a:srgbClr val="608B4E"/>
                </a:solidFill>
                <a:latin typeface="Roboto Mono"/>
              </a:rPr>
              <a:t>pset</a:t>
            </a:r>
            <a:r>
              <a:rPr lang="de" dirty="0">
                <a:solidFill>
                  <a:srgbClr val="608B4E"/>
                </a:solidFill>
                <a:latin typeface="Roboto Mono"/>
              </a:rPr>
              <a:t>(P) = {I}</a:t>
            </a:r>
            <a:endParaRPr lang="en-US">
              <a:latin typeface="Roboto Mono"/>
            </a:endParaRPr>
          </a:p>
          <a:p>
            <a:r>
              <a:rPr lang="de" dirty="0">
                <a:solidFill>
                  <a:srgbClr val="D4D4D4"/>
                </a:solidFill>
                <a:latin typeface="Roboto Mono"/>
              </a:rPr>
              <a:t>}</a:t>
            </a:r>
            <a:r>
              <a:rPr lang="de" dirty="0">
                <a:solidFill>
                  <a:srgbClr val="569CD6"/>
                </a:solidFill>
                <a:latin typeface="Roboto Mono"/>
              </a:rPr>
              <a:t> </a:t>
            </a:r>
            <a:r>
              <a:rPr lang="de" dirty="0" err="1">
                <a:solidFill>
                  <a:srgbClr val="569CD6"/>
                </a:solidFill>
                <a:latin typeface="Roboto Mono"/>
              </a:rPr>
              <a:t>else</a:t>
            </a:r>
            <a:r>
              <a:rPr lang="de" dirty="0">
                <a:solidFill>
                  <a:srgbClr val="569CD6"/>
                </a:solidFill>
                <a:latin typeface="Roboto Mono"/>
              </a:rPr>
              <a:t> </a:t>
            </a:r>
            <a:r>
              <a:rPr lang="de" dirty="0">
                <a:solidFill>
                  <a:srgbClr val="D4D4D4"/>
                </a:solidFill>
                <a:latin typeface="Roboto Mono"/>
              </a:rPr>
              <a:t>{</a:t>
            </a:r>
            <a:endParaRPr lang="en-US">
              <a:latin typeface="Roboto Mono"/>
            </a:endParaRPr>
          </a:p>
          <a:p>
            <a:endParaRPr lang="en-US" dirty="0">
              <a:latin typeface="Roboto Mono"/>
            </a:endParaRPr>
          </a:p>
          <a:p>
            <a:r>
              <a:rPr lang="de" dirty="0">
                <a:solidFill>
                  <a:srgbClr val="D4D4D4"/>
                </a:solidFill>
                <a:latin typeface="Roboto Mono"/>
              </a:rPr>
              <a:t>    P </a:t>
            </a:r>
            <a:r>
              <a:rPr lang="de" dirty="0">
                <a:solidFill>
                  <a:srgbClr val="DCDCDC"/>
                </a:solidFill>
                <a:latin typeface="Roboto Mono"/>
              </a:rPr>
              <a:t>=</a:t>
            </a:r>
            <a:r>
              <a:rPr lang="de" dirty="0">
                <a:solidFill>
                  <a:srgbClr val="D4D4D4"/>
                </a:solidFill>
                <a:latin typeface="Roboto Mono"/>
              </a:rPr>
              <a:t> </a:t>
            </a:r>
            <a:r>
              <a:rPr lang="de" dirty="0" err="1">
                <a:solidFill>
                  <a:srgbClr val="569CD6"/>
                </a:solidFill>
                <a:latin typeface="Roboto Mono"/>
              </a:rPr>
              <a:t>nullptr</a:t>
            </a:r>
            <a:r>
              <a:rPr lang="de" dirty="0">
                <a:solidFill>
                  <a:srgbClr val="DCDCDC"/>
                </a:solidFill>
                <a:latin typeface="Roboto Mono"/>
              </a:rPr>
              <a:t>;</a:t>
            </a:r>
            <a:r>
              <a:rPr lang="de" dirty="0">
                <a:solidFill>
                  <a:srgbClr val="D4D4D4"/>
                </a:solidFill>
                <a:latin typeface="Roboto Mono"/>
              </a:rPr>
              <a:t> </a:t>
            </a:r>
            <a:r>
              <a:rPr lang="de" dirty="0">
                <a:solidFill>
                  <a:srgbClr val="608B4E"/>
                </a:solidFill>
                <a:latin typeface="Roboto Mono"/>
              </a:rPr>
              <a:t>// </a:t>
            </a:r>
            <a:r>
              <a:rPr lang="de" dirty="0" err="1">
                <a:solidFill>
                  <a:srgbClr val="608B4E"/>
                </a:solidFill>
                <a:latin typeface="Roboto Mono"/>
              </a:rPr>
              <a:t>pset</a:t>
            </a:r>
            <a:r>
              <a:rPr lang="de" dirty="0">
                <a:solidFill>
                  <a:srgbClr val="608B4E"/>
                </a:solidFill>
                <a:latin typeface="Roboto Mono"/>
              </a:rPr>
              <a:t>(P) = {(null)}</a:t>
            </a:r>
            <a:endParaRPr lang="en-US">
              <a:latin typeface="Roboto Mono"/>
            </a:endParaRPr>
          </a:p>
          <a:p>
            <a:pPr algn="l"/>
            <a:r>
              <a:rPr lang="de" dirty="0">
                <a:solidFill>
                  <a:srgbClr val="D4D4D4"/>
                </a:solidFill>
                <a:latin typeface="Roboto Mono"/>
              </a:rPr>
              <a:t>}</a:t>
            </a:r>
          </a:p>
          <a:p>
            <a:r>
              <a:rPr lang="de" dirty="0">
                <a:solidFill>
                  <a:srgbClr val="608B4E"/>
                </a:solidFill>
                <a:latin typeface="Roboto Mono"/>
              </a:rPr>
              <a:t>// </a:t>
            </a:r>
            <a:r>
              <a:rPr lang="de" dirty="0" err="1">
                <a:solidFill>
                  <a:srgbClr val="608B4E"/>
                </a:solidFill>
                <a:latin typeface="Roboto Mono"/>
              </a:rPr>
              <a:t>pset</a:t>
            </a:r>
            <a:r>
              <a:rPr lang="de" dirty="0">
                <a:solidFill>
                  <a:srgbClr val="608B4E"/>
                </a:solidFill>
                <a:latin typeface="Roboto Mono"/>
              </a:rPr>
              <a:t>(P) = {I, (null)}</a:t>
            </a:r>
            <a:endParaRPr lang="de" dirty="0">
              <a:latin typeface="Roboto Mon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9D1064-B093-4E19-A06B-02EFD5CA002E}"/>
              </a:ext>
            </a:extLst>
          </p:cNvPr>
          <p:cNvSpPr txBox="1"/>
          <p:nvPr/>
        </p:nvSpPr>
        <p:spPr>
          <a:xfrm>
            <a:off x="310551" y="3712594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" dirty="0">
                <a:solidFill>
                  <a:srgbClr val="D4D4D4"/>
                </a:solidFill>
                <a:latin typeface="Roboto Mono"/>
              </a:rPr>
              <a:t>*P = 3; </a:t>
            </a:r>
            <a:endParaRPr lang="en-US" dirty="0">
              <a:latin typeface="Roboto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>
                <a:latin typeface="Montserrat"/>
              </a:rPr>
              <a:t>Owner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invalidation</a:t>
            </a:r>
            <a:endParaRPr lang="en-US" err="1">
              <a:latin typeface="Montserrat"/>
            </a:endParaRPr>
          </a:p>
        </p:txBody>
      </p:sp>
      <p:sp>
        <p:nvSpPr>
          <p:cNvPr id="333" name="Google Shape;333;p43"/>
          <p:cNvSpPr txBox="1">
            <a:spLocks noGrp="1"/>
          </p:cNvSpPr>
          <p:nvPr>
            <p:ph type="sldNum" idx="12"/>
          </p:nvPr>
        </p:nvSpPr>
        <p:spPr>
          <a:xfrm>
            <a:off x="42052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39</a:t>
            </a:fld>
            <a:endParaRPr/>
          </a:p>
        </p:txBody>
      </p:sp>
      <p:sp>
        <p:nvSpPr>
          <p:cNvPr id="334" name="Google Shape;334;p43"/>
          <p:cNvSpPr txBox="1"/>
          <p:nvPr/>
        </p:nvSpPr>
        <p:spPr>
          <a:xfrm>
            <a:off x="398400" y="1324375"/>
            <a:ext cx="6751500" cy="32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vector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V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{1, 2, 3};</a:t>
            </a:r>
            <a:endParaRPr dirty="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endParaRPr lang="de">
              <a:solidFill>
                <a:srgbClr val="569CD6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auto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It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V</a:t>
            </a:r>
            <a:r>
              <a:rPr lang="de" dirty="0" err="1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begin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(); </a:t>
            </a:r>
            <a:r>
              <a:rPr lang="de" dirty="0">
                <a:solidFill>
                  <a:srgbClr val="608B4E"/>
                </a:solidFill>
                <a:latin typeface="Roboto Mono"/>
                <a:ea typeface="Roboto Mono"/>
                <a:cs typeface="Roboto Mono"/>
                <a:sym typeface="Roboto Mono"/>
              </a:rPr>
              <a:t>// </a:t>
            </a:r>
            <a:r>
              <a:rPr lang="de" dirty="0" err="1">
                <a:solidFill>
                  <a:srgbClr val="608B4E"/>
                </a:solidFill>
                <a:latin typeface="Roboto Mono"/>
                <a:ea typeface="Roboto Mono"/>
                <a:cs typeface="Roboto Mono"/>
                <a:sym typeface="Roboto Mono"/>
              </a:rPr>
              <a:t>pset</a:t>
            </a:r>
            <a:r>
              <a:rPr lang="de" dirty="0">
                <a:solidFill>
                  <a:srgbClr val="608B4E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 dirty="0" err="1">
                <a:solidFill>
                  <a:srgbClr val="608B4E"/>
                </a:solidFill>
                <a:latin typeface="Roboto Mono"/>
                <a:ea typeface="Roboto Mono"/>
                <a:cs typeface="Roboto Mono"/>
                <a:sym typeface="Roboto Mono"/>
              </a:rPr>
              <a:t>It</a:t>
            </a:r>
            <a:r>
              <a:rPr lang="de" dirty="0">
                <a:solidFill>
                  <a:srgbClr val="608B4E"/>
                </a:solidFill>
                <a:latin typeface="Roboto Mono"/>
                <a:ea typeface="Roboto Mono"/>
                <a:cs typeface="Roboto Mono"/>
                <a:sym typeface="Roboto Mono"/>
              </a:rPr>
              <a:t>) = {V’}</a:t>
            </a:r>
            <a:endParaRPr dirty="0">
              <a:solidFill>
                <a:srgbClr val="608B4E"/>
              </a:solidFill>
              <a:latin typeface="Roboto Mono"/>
              <a:ea typeface="Roboto Mono"/>
              <a:cs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endParaRPr lang="de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endParaRPr lang="de" dirty="0">
              <a:solidFill>
                <a:srgbClr val="608B4E"/>
              </a:solidFill>
              <a:latin typeface="Roboto Mono"/>
              <a:ea typeface="Roboto Mono"/>
              <a:cs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">
              <a:solidFill>
                <a:srgbClr val="DCDCDC"/>
              </a:solidFill>
              <a:latin typeface="Roboto Mono"/>
              <a:ea typeface="Roboto Mono"/>
              <a:cs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B45F06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5" name="Google Shape;335;p43"/>
          <p:cNvSpPr txBox="1"/>
          <p:nvPr/>
        </p:nvSpPr>
        <p:spPr>
          <a:xfrm>
            <a:off x="1875307" y="2839983"/>
            <a:ext cx="5788500" cy="4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warning:</a:t>
            </a:r>
            <a:r>
              <a:rPr lang="de" sz="1200">
                <a:solidFill>
                  <a:srgbClr val="AA00A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passing a dangling pointer as argument [-Wlifetime]</a:t>
            </a:r>
            <a:endParaRPr sz="12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336" name="Google Shape;336;p43"/>
          <p:cNvCxnSpPr/>
          <p:nvPr/>
        </p:nvCxnSpPr>
        <p:spPr>
          <a:xfrm>
            <a:off x="1416907" y="3018500"/>
            <a:ext cx="458400" cy="10800"/>
          </a:xfrm>
          <a:prstGeom prst="straightConnector1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7" name="Google Shape;337;p43"/>
          <p:cNvSpPr txBox="1"/>
          <p:nvPr/>
        </p:nvSpPr>
        <p:spPr>
          <a:xfrm>
            <a:off x="1917649" y="2111809"/>
            <a:ext cx="4137900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note:</a:t>
            </a:r>
            <a:r>
              <a:rPr lang="de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modified here</a:t>
            </a:r>
            <a:endParaRPr sz="12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338" name="Google Shape;338;p43"/>
          <p:cNvCxnSpPr/>
          <p:nvPr/>
        </p:nvCxnSpPr>
        <p:spPr>
          <a:xfrm rot="10800000" flipH="1">
            <a:off x="1554291" y="2323180"/>
            <a:ext cx="384900" cy="120600"/>
          </a:xfrm>
          <a:prstGeom prst="straightConnector1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4D06480-ADFF-45A7-8599-3D24F47D84C5}"/>
              </a:ext>
            </a:extLst>
          </p:cNvPr>
          <p:cNvSpPr txBox="1"/>
          <p:nvPr/>
        </p:nvSpPr>
        <p:spPr>
          <a:xfrm>
            <a:off x="396815" y="2407848"/>
            <a:ext cx="473805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" dirty="0" err="1">
                <a:solidFill>
                  <a:srgbClr val="D4D4D4"/>
                </a:solidFill>
                <a:latin typeface="Roboto Mono"/>
              </a:rPr>
              <a:t>V</a:t>
            </a:r>
            <a:r>
              <a:rPr lang="de" dirty="0" err="1">
                <a:solidFill>
                  <a:srgbClr val="DCDCDC"/>
                </a:solidFill>
                <a:latin typeface="Roboto Mono"/>
              </a:rPr>
              <a:t>.</a:t>
            </a:r>
            <a:r>
              <a:rPr lang="de" dirty="0" err="1">
                <a:solidFill>
                  <a:srgbClr val="D4D4D4"/>
                </a:solidFill>
                <a:latin typeface="Roboto Mono"/>
              </a:rPr>
              <a:t>push_back</a:t>
            </a:r>
            <a:r>
              <a:rPr lang="de" dirty="0">
                <a:solidFill>
                  <a:srgbClr val="DCDCDC"/>
                </a:solidFill>
                <a:latin typeface="Roboto Mono"/>
              </a:rPr>
              <a:t>(</a:t>
            </a:r>
            <a:r>
              <a:rPr lang="de" dirty="0">
                <a:solidFill>
                  <a:srgbClr val="D4D4D4"/>
                </a:solidFill>
                <a:latin typeface="Roboto Mono"/>
              </a:rPr>
              <a:t>…</a:t>
            </a:r>
            <a:r>
              <a:rPr lang="de" dirty="0">
                <a:solidFill>
                  <a:srgbClr val="DCDCDC"/>
                </a:solidFill>
                <a:latin typeface="Roboto Mono"/>
              </a:rPr>
              <a:t>); </a:t>
            </a:r>
            <a:r>
              <a:rPr lang="de" dirty="0">
                <a:solidFill>
                  <a:srgbClr val="608B4E"/>
                </a:solidFill>
                <a:latin typeface="Roboto Mono"/>
              </a:rPr>
              <a:t>// </a:t>
            </a:r>
            <a:r>
              <a:rPr lang="de" dirty="0" err="1">
                <a:solidFill>
                  <a:srgbClr val="608B4E"/>
                </a:solidFill>
                <a:latin typeface="Roboto Mono"/>
              </a:rPr>
              <a:t>pset</a:t>
            </a:r>
            <a:r>
              <a:rPr lang="de" dirty="0">
                <a:solidFill>
                  <a:srgbClr val="608B4E"/>
                </a:solidFill>
                <a:latin typeface="Roboto Mono"/>
              </a:rPr>
              <a:t>(</a:t>
            </a:r>
            <a:r>
              <a:rPr lang="de" dirty="0" err="1">
                <a:solidFill>
                  <a:srgbClr val="608B4E"/>
                </a:solidFill>
                <a:latin typeface="Roboto Mono"/>
              </a:rPr>
              <a:t>It</a:t>
            </a:r>
            <a:r>
              <a:rPr lang="de" dirty="0">
                <a:solidFill>
                  <a:srgbClr val="608B4E"/>
                </a:solidFill>
                <a:latin typeface="Roboto Mono"/>
              </a:rPr>
              <a:t>) = {(invalid)}</a:t>
            </a:r>
            <a:endParaRPr lang="en-US">
              <a:latin typeface="Roboto Mon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9A387F-5971-43E0-B214-C5F132F12AB7}"/>
              </a:ext>
            </a:extLst>
          </p:cNvPr>
          <p:cNvSpPr txBox="1"/>
          <p:nvPr/>
        </p:nvSpPr>
        <p:spPr>
          <a:xfrm>
            <a:off x="399511" y="2884997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" dirty="0">
                <a:solidFill>
                  <a:srgbClr val="DCDCDC"/>
                </a:solidFill>
                <a:latin typeface="Roboto Mono"/>
              </a:rPr>
              <a:t>*</a:t>
            </a:r>
            <a:r>
              <a:rPr lang="de" dirty="0" err="1">
                <a:solidFill>
                  <a:srgbClr val="D4D4D4"/>
                </a:solidFill>
                <a:latin typeface="Roboto Mono"/>
              </a:rPr>
              <a:t>It</a:t>
            </a:r>
            <a:r>
              <a:rPr lang="de" dirty="0">
                <a:solidFill>
                  <a:srgbClr val="D4D4D4"/>
                </a:solidFill>
                <a:latin typeface="Roboto Mono"/>
              </a:rPr>
              <a:t> </a:t>
            </a:r>
            <a:r>
              <a:rPr lang="de" dirty="0">
                <a:solidFill>
                  <a:srgbClr val="DCDCDC"/>
                </a:solidFill>
                <a:latin typeface="Roboto Mono"/>
              </a:rPr>
              <a:t>=</a:t>
            </a:r>
            <a:r>
              <a:rPr lang="de" dirty="0">
                <a:solidFill>
                  <a:srgbClr val="D4D4D4"/>
                </a:solidFill>
                <a:latin typeface="Roboto Mono"/>
              </a:rPr>
              <a:t> …</a:t>
            </a:r>
            <a:r>
              <a:rPr lang="de" dirty="0">
                <a:solidFill>
                  <a:srgbClr val="DCDCDC"/>
                </a:solidFill>
                <a:latin typeface="Roboto Mono"/>
              </a:rPr>
              <a:t>;</a:t>
            </a:r>
            <a:endParaRPr lang="en-US">
              <a:latin typeface="Roboto Mono"/>
            </a:endParaRPr>
          </a:p>
          <a:p>
            <a:pPr algn="l"/>
            <a:endParaRPr lang="en-US" dirty="0">
              <a:latin typeface="Roboto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0" y="6259625"/>
            <a:ext cx="882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>
                <a:latin typeface="Montserrat"/>
                <a:ea typeface="Montserrat"/>
                <a:cs typeface="Montserrat"/>
                <a:sym typeface="Montserrat"/>
              </a:rPr>
              <a:t>Don’t mess with the dead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>
                <a:solidFill>
                  <a:schemeClr val="lt2"/>
                </a:solidFill>
              </a:rPr>
              <a:t>4</a:t>
            </a:fld>
            <a:endParaRPr>
              <a:solidFill>
                <a:schemeClr val="lt2"/>
              </a:solidFill>
            </a:endParaRPr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4636" y="-1026259"/>
            <a:ext cx="9330854" cy="622057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88;p17">
            <a:extLst>
              <a:ext uri="{FF2B5EF4-FFF2-40B4-BE49-F238E27FC236}">
                <a16:creationId xmlns:a16="http://schemas.microsoft.com/office/drawing/2014/main" id="{DD8B0C61-1B38-436B-92D8-1CD89D2E1D92}"/>
              </a:ext>
            </a:extLst>
          </p:cNvPr>
          <p:cNvSpPr txBox="1"/>
          <p:nvPr/>
        </p:nvSpPr>
        <p:spPr>
          <a:xfrm>
            <a:off x="1564354" y="226932"/>
            <a:ext cx="6528653" cy="429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" sz="1800">
                <a:solidFill>
                  <a:schemeClr val="dk1"/>
                </a:solidFill>
                <a:latin typeface="Montserrat"/>
              </a:rPr>
              <a:t>70% </a:t>
            </a:r>
            <a:r>
              <a:rPr lang="de" sz="1800" err="1">
                <a:solidFill>
                  <a:schemeClr val="dk1"/>
                </a:solidFill>
                <a:latin typeface="Montserrat"/>
              </a:rPr>
              <a:t>of</a:t>
            </a:r>
            <a:r>
              <a:rPr lang="de" sz="1800">
                <a:solidFill>
                  <a:schemeClr val="dk1"/>
                </a:solidFill>
                <a:latin typeface="Montserrat"/>
              </a:rPr>
              <a:t> </a:t>
            </a:r>
            <a:r>
              <a:rPr lang="de" sz="1800" err="1">
                <a:solidFill>
                  <a:schemeClr val="dk1"/>
                </a:solidFill>
                <a:latin typeface="Montserrat"/>
              </a:rPr>
              <a:t>security</a:t>
            </a:r>
            <a:r>
              <a:rPr lang="de" sz="1800">
                <a:solidFill>
                  <a:schemeClr val="dk1"/>
                </a:solidFill>
                <a:latin typeface="Montserrat"/>
              </a:rPr>
              <a:t> </a:t>
            </a:r>
            <a:r>
              <a:rPr lang="de" sz="1800" err="1">
                <a:solidFill>
                  <a:schemeClr val="dk1"/>
                </a:solidFill>
                <a:latin typeface="Montserrat"/>
              </a:rPr>
              <a:t>patches</a:t>
            </a:r>
            <a:r>
              <a:rPr lang="de" sz="1800">
                <a:solidFill>
                  <a:schemeClr val="dk1"/>
                </a:solidFill>
                <a:latin typeface="Montserrat"/>
              </a:rPr>
              <a:t> </a:t>
            </a:r>
            <a:r>
              <a:rPr lang="de" sz="1800" err="1">
                <a:solidFill>
                  <a:schemeClr val="dk1"/>
                </a:solidFill>
                <a:latin typeface="Montserrat"/>
              </a:rPr>
              <a:t>by</a:t>
            </a:r>
            <a:r>
              <a:rPr lang="de" sz="1800">
                <a:solidFill>
                  <a:schemeClr val="dk1"/>
                </a:solidFill>
                <a:latin typeface="Montserrat"/>
              </a:rPr>
              <a:t> Microsoft fix </a:t>
            </a:r>
            <a:r>
              <a:rPr lang="de" sz="1800" err="1">
                <a:solidFill>
                  <a:schemeClr val="dk1"/>
                </a:solidFill>
                <a:latin typeface="Montserrat"/>
              </a:rPr>
              <a:t>memory</a:t>
            </a:r>
            <a:r>
              <a:rPr lang="de" sz="1800">
                <a:solidFill>
                  <a:schemeClr val="dk1"/>
                </a:solidFill>
                <a:latin typeface="Montserrat"/>
              </a:rPr>
              <a:t> </a:t>
            </a:r>
            <a:r>
              <a:rPr lang="de" sz="1800" err="1">
                <a:solidFill>
                  <a:schemeClr val="dk1"/>
                </a:solidFill>
                <a:latin typeface="Montserrat"/>
              </a:rPr>
              <a:t>errors</a:t>
            </a:r>
            <a:endParaRPr lang="de" sz="1800">
              <a:solidFill>
                <a:schemeClr val="dk1"/>
              </a:solidFill>
              <a:latin typeface="Montserrat"/>
            </a:endParaRPr>
          </a:p>
        </p:txBody>
      </p:sp>
      <p:sp>
        <p:nvSpPr>
          <p:cNvPr id="7" name="Google Shape;88;p17">
            <a:extLst>
              <a:ext uri="{FF2B5EF4-FFF2-40B4-BE49-F238E27FC236}">
                <a16:creationId xmlns:a16="http://schemas.microsoft.com/office/drawing/2014/main" id="{A6BB965B-27DF-4DEB-BE72-A00A5B2FD2AB}"/>
              </a:ext>
            </a:extLst>
          </p:cNvPr>
          <p:cNvSpPr txBox="1"/>
          <p:nvPr/>
        </p:nvSpPr>
        <p:spPr>
          <a:xfrm>
            <a:off x="7401570" y="4827384"/>
            <a:ext cx="1783473" cy="31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" sz="1000" u="sng">
                <a:solidFill>
                  <a:schemeClr val="accent5"/>
                </a:solidFill>
                <a:latin typeface="Calibri"/>
                <a:cs typeface="Calibri"/>
                <a:hlinkClick r:id="rId4"/>
              </a:rPr>
              <a:t>https://youtu.be/PjbGojjnBZQ</a:t>
            </a:r>
            <a:r>
              <a:rPr lang="de" sz="1000">
                <a:solidFill>
                  <a:schemeClr val="dk1"/>
                </a:solidFill>
              </a:rPr>
              <a:t> </a:t>
            </a:r>
            <a:endParaRPr lang="en-US"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de" err="1">
                <a:latin typeface="Montserrat"/>
              </a:rPr>
              <a:t>Automatic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inference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of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function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annotations</a:t>
            </a:r>
            <a:r>
              <a:rPr lang="de">
                <a:latin typeface="Montserrat"/>
              </a:rPr>
              <a:t> </a:t>
            </a:r>
            <a:endParaRPr lang="en-US">
              <a:latin typeface="Montserrat"/>
            </a:endParaRPr>
          </a:p>
        </p:txBody>
      </p:sp>
      <p:sp>
        <p:nvSpPr>
          <p:cNvPr id="344" name="Google Shape;344;p44"/>
          <p:cNvSpPr txBox="1">
            <a:spLocks noGrp="1"/>
          </p:cNvSpPr>
          <p:nvPr>
            <p:ph type="sldNum" idx="12"/>
          </p:nvPr>
        </p:nvSpPr>
        <p:spPr>
          <a:xfrm>
            <a:off x="42052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40</a:t>
            </a:fld>
            <a:endParaRPr/>
          </a:p>
        </p:txBody>
      </p:sp>
      <p:sp>
        <p:nvSpPr>
          <p:cNvPr id="345" name="Google Shape;345;p44"/>
          <p:cNvSpPr txBox="1"/>
          <p:nvPr/>
        </p:nvSpPr>
        <p:spPr>
          <a:xfrm>
            <a:off x="398400" y="1324375"/>
            <a:ext cx="8578800" cy="32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namespace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std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dirty="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template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typename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T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dirty="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T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&amp;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min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T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&amp;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A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T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&amp;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B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); </a:t>
            </a:r>
            <a:endParaRPr dirty="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de" dirty="0">
                <a:solidFill>
                  <a:srgbClr val="608B4E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 </a:t>
            </a:r>
            <a:endParaRPr lang="de">
              <a:solidFill>
                <a:srgbClr val="608B4E"/>
              </a:solidFill>
              <a:latin typeface="Roboto Mono"/>
              <a:ea typeface="Roboto Mono"/>
              <a:cs typeface="Roboto Mono"/>
            </a:endParaRPr>
          </a:p>
          <a:p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dirty="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endParaRPr lang="de"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endParaRPr lang="de"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f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I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dirty="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de" dirty="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&amp;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M 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std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::min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 dirty="0">
                <a:solidFill>
                  <a:srgbClr val="B5CEA8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I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de" dirty="0">
                <a:solidFill>
                  <a:srgbClr val="B5CEA8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dirty="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</a:t>
            </a:r>
            <a:r>
              <a:rPr lang="de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cout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&lt;&lt;</a:t>
            </a:r>
            <a:r>
              <a:rPr lang="de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M</a:t>
            </a: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dirty="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dirty="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B45F06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46" name="Google Shape;346;p44"/>
          <p:cNvSpPr txBox="1"/>
          <p:nvPr/>
        </p:nvSpPr>
        <p:spPr>
          <a:xfrm>
            <a:off x="2336450" y="3794066"/>
            <a:ext cx="6716258" cy="575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warning</a:t>
            </a:r>
            <a:r>
              <a:rPr lang="de" sz="1200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de" sz="1200" dirty="0">
                <a:solidFill>
                  <a:srgbClr val="AA00A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200" dirty="0" err="1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passing</a:t>
            </a:r>
            <a:r>
              <a:rPr lang="de" sz="1200" dirty="0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 a </a:t>
            </a:r>
            <a:r>
              <a:rPr lang="de" sz="1200" dirty="0" err="1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dangling</a:t>
            </a:r>
            <a:r>
              <a:rPr lang="de" sz="1200" dirty="0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200" dirty="0" err="1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pointer</a:t>
            </a:r>
            <a:r>
              <a:rPr lang="de" sz="1200" dirty="0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200" dirty="0" err="1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lang="de" sz="1200" dirty="0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200" dirty="0" err="1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argument</a:t>
            </a:r>
            <a:r>
              <a:rPr lang="de" sz="1200" dirty="0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 [-</a:t>
            </a:r>
            <a:r>
              <a:rPr lang="de" sz="1200" dirty="0" err="1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Wlifetime</a:t>
            </a:r>
            <a:r>
              <a:rPr lang="de" sz="1200" dirty="0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lang="en-US" sz="1200">
              <a:latin typeface="Roboto Mono"/>
              <a:ea typeface="Roboto Mono"/>
              <a:cs typeface="Roboto Mono"/>
            </a:endParaRPr>
          </a:p>
        </p:txBody>
      </p:sp>
      <p:cxnSp>
        <p:nvCxnSpPr>
          <p:cNvPr id="347" name="Google Shape;347;p44"/>
          <p:cNvCxnSpPr/>
          <p:nvPr/>
        </p:nvCxnSpPr>
        <p:spPr>
          <a:xfrm>
            <a:off x="1986701" y="3659772"/>
            <a:ext cx="357900" cy="291600"/>
          </a:xfrm>
          <a:prstGeom prst="straightConnector1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8" name="Google Shape;348;p44"/>
          <p:cNvSpPr txBox="1"/>
          <p:nvPr/>
        </p:nvSpPr>
        <p:spPr>
          <a:xfrm>
            <a:off x="4753950" y="3155023"/>
            <a:ext cx="4449000" cy="2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note</a:t>
            </a:r>
            <a:r>
              <a:rPr lang="de" sz="1200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de" sz="1200" dirty="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200" dirty="0" err="1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temporary</a:t>
            </a:r>
            <a:r>
              <a:rPr lang="de" sz="1200" dirty="0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 was </a:t>
            </a:r>
            <a:r>
              <a:rPr lang="de" sz="1200" dirty="0" err="1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destroyed</a:t>
            </a:r>
            <a:r>
              <a:rPr lang="de" sz="1200" dirty="0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 at </a:t>
            </a:r>
            <a:r>
              <a:rPr lang="de" sz="1200" dirty="0" err="1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the</a:t>
            </a:r>
            <a:r>
              <a:rPr lang="de" sz="1200" dirty="0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 end </a:t>
            </a:r>
            <a:r>
              <a:rPr lang="de" sz="1200" dirty="0" err="1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of</a:t>
            </a:r>
            <a:r>
              <a:rPr lang="de" sz="1200" dirty="0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200" dirty="0" err="1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the</a:t>
            </a:r>
            <a:r>
              <a:rPr lang="de" sz="1200" dirty="0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200" dirty="0" err="1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full</a:t>
            </a:r>
            <a:r>
              <a:rPr lang="de" sz="1200" dirty="0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200" dirty="0" err="1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expression</a:t>
            </a:r>
            <a:endParaRPr lang="en-US" sz="1200">
              <a:latin typeface="Roboto Mono"/>
              <a:ea typeface="Roboto Mono"/>
              <a:cs typeface="Roboto Mono"/>
            </a:endParaRPr>
          </a:p>
        </p:txBody>
      </p:sp>
      <p:cxnSp>
        <p:nvCxnSpPr>
          <p:cNvPr id="349" name="Google Shape;349;p44"/>
          <p:cNvCxnSpPr/>
          <p:nvPr/>
        </p:nvCxnSpPr>
        <p:spPr>
          <a:xfrm rot="10800000" flipH="1">
            <a:off x="4344150" y="3418432"/>
            <a:ext cx="409800" cy="1200"/>
          </a:xfrm>
          <a:prstGeom prst="straightConnector1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B33C344-C95B-4C47-BEED-F4FFD46A3714}"/>
              </a:ext>
            </a:extLst>
          </p:cNvPr>
          <p:cNvSpPr txBox="1"/>
          <p:nvPr/>
        </p:nvSpPr>
        <p:spPr>
          <a:xfrm>
            <a:off x="1237891" y="2008876"/>
            <a:ext cx="650647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" dirty="0">
                <a:solidFill>
                  <a:srgbClr val="FF9900"/>
                </a:solidFill>
                <a:latin typeface="Roboto Mono"/>
                <a:ea typeface="Roboto Mono"/>
              </a:rPr>
              <a:t>// 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</a:rPr>
              <a:t>inferred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</a:rPr>
              <a:t>: [[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</a:rPr>
              <a:t>gsl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</a:rPr>
              <a:t>::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</a:rPr>
              <a:t>post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</a:rPr>
              <a:t>(</a:t>
            </a:r>
            <a:r>
              <a:rPr lang="de" dirty="0" err="1">
                <a:solidFill>
                  <a:srgbClr val="FF9900"/>
                </a:solidFill>
                <a:latin typeface="Roboto Mono"/>
                <a:ea typeface="Roboto Mono"/>
              </a:rPr>
              <a:t>lifetime</a:t>
            </a:r>
            <a:r>
              <a:rPr lang="de" dirty="0">
                <a:solidFill>
                  <a:srgbClr val="FF9900"/>
                </a:solidFill>
                <a:latin typeface="Roboto Mono"/>
                <a:ea typeface="Roboto Mono"/>
              </a:rPr>
              <a:t>(min, {A, B}))]]</a:t>
            </a:r>
            <a:endParaRPr lang="en-US" dirty="0">
              <a:solidFill>
                <a:srgbClr val="FF9900"/>
              </a:solidFill>
              <a:latin typeface="Roboto Mono"/>
              <a:ea typeface="Roboto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Montserrat"/>
              </a:rPr>
              <a:t>New </a:t>
            </a:r>
            <a:r>
              <a:rPr lang="de" err="1">
                <a:latin typeface="Montserrat"/>
              </a:rPr>
              <a:t>Since</a:t>
            </a:r>
            <a:r>
              <a:rPr lang="de">
                <a:latin typeface="Montserrat"/>
              </a:rPr>
              <a:t> Last </a:t>
            </a:r>
            <a:r>
              <a:rPr lang="de" err="1">
                <a:latin typeface="Montserrat"/>
              </a:rPr>
              <a:t>CppCon</a:t>
            </a:r>
            <a:endParaRPr lang="en-US" err="1">
              <a:latin typeface="Montserrat"/>
            </a:endParaRPr>
          </a:p>
        </p:txBody>
      </p:sp>
      <p:sp>
        <p:nvSpPr>
          <p:cNvPr id="355" name="Google Shape;355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de" dirty="0">
                <a:latin typeface="Montserrat"/>
              </a:rPr>
              <a:t>New Checks [-Wlifetime]</a:t>
            </a:r>
            <a:endParaRPr lang="en-US" dirty="0">
              <a:latin typeface="Montserrat"/>
            </a:endParaRPr>
          </a:p>
        </p:txBody>
      </p:sp>
      <p:sp>
        <p:nvSpPr>
          <p:cNvPr id="361" name="Google Shape;361;p4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16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void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f(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*&amp; A) {</a:t>
            </a:r>
            <a:b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d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if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(Cond)</a:t>
            </a:r>
            <a:b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d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br>
              <a:rPr lang="d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d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[...]</a:t>
            </a:r>
            <a:b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62" name="Google Shape;362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42</a:t>
            </a:fld>
            <a:endParaRPr/>
          </a:p>
        </p:txBody>
      </p:sp>
      <p:sp>
        <p:nvSpPr>
          <p:cNvPr id="363" name="Google Shape;363;p46"/>
          <p:cNvSpPr txBox="1">
            <a:spLocks noGrp="1"/>
          </p:cNvSpPr>
          <p:nvPr>
            <p:ph type="body" idx="1"/>
          </p:nvPr>
        </p:nvSpPr>
        <p:spPr>
          <a:xfrm>
            <a:off x="4673450" y="1219950"/>
            <a:ext cx="3999900" cy="16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void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f(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*&amp; A)</a:t>
            </a:r>
            <a:b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d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[[gsl::lifetime_in(deref(A))]]</a:t>
            </a:r>
            <a:r>
              <a:rPr lang="d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b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d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d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(Cond)</a:t>
            </a:r>
            <a:b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d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b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 [...]</a:t>
            </a:r>
            <a:b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64" name="Google Shape;364;p46"/>
          <p:cNvSpPr txBox="1">
            <a:spLocks noGrp="1"/>
          </p:cNvSpPr>
          <p:nvPr>
            <p:ph type="body" idx="1"/>
          </p:nvPr>
        </p:nvSpPr>
        <p:spPr>
          <a:xfrm>
            <a:off x="311700" y="3264300"/>
            <a:ext cx="3999900" cy="16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void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g(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* A) {</a:t>
            </a:r>
            <a:br>
              <a:rPr lang="d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d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delete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A;</a:t>
            </a:r>
            <a:b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  *A;</a:t>
            </a:r>
            <a:b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65" name="Google Shape;365;p46"/>
          <p:cNvSpPr txBox="1">
            <a:spLocks noGrp="1"/>
          </p:cNvSpPr>
          <p:nvPr>
            <p:ph type="body" idx="1"/>
          </p:nvPr>
        </p:nvSpPr>
        <p:spPr>
          <a:xfrm>
            <a:off x="4673450" y="3264300"/>
            <a:ext cx="3999900" cy="16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void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h(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* A) {</a:t>
            </a:r>
            <a:b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  gsl::not_null&lt;int*&gt; Q = A;</a:t>
            </a:r>
            <a:b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66" name="Google Shape;366;p46"/>
          <p:cNvSpPr txBox="1"/>
          <p:nvPr/>
        </p:nvSpPr>
        <p:spPr>
          <a:xfrm>
            <a:off x="618350" y="2331625"/>
            <a:ext cx="4215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warning:</a:t>
            </a:r>
            <a:r>
              <a:rPr lang="de" sz="1200">
                <a:solidFill>
                  <a:srgbClr val="AA00A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200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returning a dangling pointer as output value '*A'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67" name="Google Shape;367;p46"/>
          <p:cNvSpPr txBox="1"/>
          <p:nvPr/>
        </p:nvSpPr>
        <p:spPr>
          <a:xfrm>
            <a:off x="2629358" y="895964"/>
            <a:ext cx="3284400" cy="5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 dirty="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note:</a:t>
            </a:r>
            <a:r>
              <a:rPr lang="de" sz="1200" dirty="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200" dirty="0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it was never initialized here</a:t>
            </a: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368" name="Google Shape;368;p46"/>
          <p:cNvCxnSpPr/>
          <p:nvPr/>
        </p:nvCxnSpPr>
        <p:spPr>
          <a:xfrm flipH="1">
            <a:off x="1318475" y="1952267"/>
            <a:ext cx="376983" cy="512583"/>
          </a:xfrm>
          <a:prstGeom prst="straightConnector1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9" name="Google Shape;369;p46"/>
          <p:cNvCxnSpPr>
            <a:cxnSpLocks/>
          </p:cNvCxnSpPr>
          <p:nvPr/>
        </p:nvCxnSpPr>
        <p:spPr>
          <a:xfrm rot="10800000" flipH="1">
            <a:off x="1938137" y="1079831"/>
            <a:ext cx="745500" cy="151500"/>
          </a:xfrm>
          <a:prstGeom prst="straightConnector1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0" name="Google Shape;370;p46"/>
          <p:cNvSpPr txBox="1"/>
          <p:nvPr/>
        </p:nvSpPr>
        <p:spPr>
          <a:xfrm>
            <a:off x="536600" y="4283250"/>
            <a:ext cx="4215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warning:</a:t>
            </a:r>
            <a:r>
              <a:rPr lang="de" sz="1200">
                <a:solidFill>
                  <a:srgbClr val="AA00A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200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dereferencing a dangling pointer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71" name="Google Shape;371;p46"/>
          <p:cNvSpPr txBox="1"/>
          <p:nvPr/>
        </p:nvSpPr>
        <p:spPr>
          <a:xfrm>
            <a:off x="2242975" y="3531250"/>
            <a:ext cx="1873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note:</a:t>
            </a:r>
            <a:r>
              <a:rPr lang="de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200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deleted here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372" name="Google Shape;372;p46"/>
          <p:cNvCxnSpPr>
            <a:endCxn id="371" idx="1"/>
          </p:cNvCxnSpPr>
          <p:nvPr/>
        </p:nvCxnSpPr>
        <p:spPr>
          <a:xfrm>
            <a:off x="1873075" y="3721750"/>
            <a:ext cx="369900" cy="6300"/>
          </a:xfrm>
          <a:prstGeom prst="straightConnector1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3" name="Google Shape;373;p46"/>
          <p:cNvCxnSpPr/>
          <p:nvPr/>
        </p:nvCxnSpPr>
        <p:spPr>
          <a:xfrm>
            <a:off x="961225" y="4103700"/>
            <a:ext cx="0" cy="258900"/>
          </a:xfrm>
          <a:prstGeom prst="straightConnector1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4" name="Google Shape;374;p46"/>
          <p:cNvSpPr txBox="1"/>
          <p:nvPr/>
        </p:nvSpPr>
        <p:spPr>
          <a:xfrm>
            <a:off x="4833650" y="4350300"/>
            <a:ext cx="4215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warning:</a:t>
            </a:r>
            <a:r>
              <a:rPr lang="de" sz="1200">
                <a:solidFill>
                  <a:srgbClr val="AA00A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200">
                <a:solidFill>
                  <a:srgbClr val="F2F2F2"/>
                </a:solidFill>
                <a:latin typeface="Roboto Mono"/>
                <a:ea typeface="Roboto Mono"/>
                <a:cs typeface="Roboto Mono"/>
                <a:sym typeface="Roboto Mono"/>
              </a:rPr>
              <a:t>assigning a possibly null pointer to a non-null object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375" name="Google Shape;375;p46"/>
          <p:cNvCxnSpPr/>
          <p:nvPr/>
        </p:nvCxnSpPr>
        <p:spPr>
          <a:xfrm>
            <a:off x="7529625" y="3844925"/>
            <a:ext cx="0" cy="517500"/>
          </a:xfrm>
          <a:prstGeom prst="straightConnector1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7" grpId="0"/>
      <p:bldP spid="367" grpId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>
                <a:latin typeface="Montserrat"/>
              </a:rPr>
              <a:t>Nicer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Diagnostics</a:t>
            </a:r>
            <a:endParaRPr lang="en-US" err="1">
              <a:latin typeface="Montserrat"/>
            </a:endParaRPr>
          </a:p>
        </p:txBody>
      </p:sp>
      <p:sp>
        <p:nvSpPr>
          <p:cNvPr id="381" name="Google Shape;381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43</a:t>
            </a:fld>
            <a:endParaRPr/>
          </a:p>
        </p:txBody>
      </p:sp>
      <p:pic>
        <p:nvPicPr>
          <p:cNvPr id="382" name="Google Shape;38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03175"/>
            <a:ext cx="8839201" cy="1137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>
                <a:latin typeface="Montserrat"/>
              </a:rPr>
              <a:t>Wait</a:t>
            </a:r>
            <a:r>
              <a:rPr lang="de">
                <a:latin typeface="Montserrat"/>
              </a:rPr>
              <a:t> … </a:t>
            </a:r>
            <a:r>
              <a:rPr lang="de" err="1">
                <a:latin typeface="Montserrat"/>
              </a:rPr>
              <a:t>can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the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analysis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read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my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mind</a:t>
            </a:r>
            <a:r>
              <a:rPr lang="de">
                <a:latin typeface="Montserrat"/>
              </a:rPr>
              <a:t>?</a:t>
            </a:r>
            <a:endParaRPr lang="en-US">
              <a:latin typeface="Montserrat"/>
            </a:endParaRPr>
          </a:p>
        </p:txBody>
      </p:sp>
      <p:sp>
        <p:nvSpPr>
          <p:cNvPr id="388" name="Google Shape;388;p48"/>
          <p:cNvSpPr txBox="1">
            <a:spLocks noGrp="1"/>
          </p:cNvSpPr>
          <p:nvPr>
            <p:ph type="body" idx="1"/>
          </p:nvPr>
        </p:nvSpPr>
        <p:spPr>
          <a:xfrm>
            <a:off x="5185370" y="2890439"/>
            <a:ext cx="3590430" cy="1194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" sz="1600" dirty="0" err="1">
                <a:solidFill>
                  <a:srgbClr val="569CD6"/>
                </a:solidFill>
                <a:latin typeface="Roboto Mono"/>
              </a:rPr>
              <a:t>void</a:t>
            </a:r>
            <a:r>
              <a:rPr lang="de" sz="1600" dirty="0">
                <a:solidFill>
                  <a:srgbClr val="569CD6"/>
                </a:solidFill>
                <a:latin typeface="Roboto Mono"/>
              </a:rPr>
              <a:t> </a:t>
            </a:r>
            <a:r>
              <a:rPr lang="de" sz="1600" dirty="0">
                <a:solidFill>
                  <a:srgbClr val="D4D4D4"/>
                </a:solidFill>
                <a:latin typeface="Roboto Mono"/>
              </a:rPr>
              <a:t>f(</a:t>
            </a:r>
            <a:r>
              <a:rPr lang="de" sz="1600" dirty="0" err="1">
                <a:solidFill>
                  <a:srgbClr val="569CD6"/>
                </a:solidFill>
                <a:latin typeface="Roboto Mono"/>
              </a:rPr>
              <a:t>int</a:t>
            </a:r>
            <a:r>
              <a:rPr lang="de" sz="1600" dirty="0">
                <a:solidFill>
                  <a:srgbClr val="D4D4D4"/>
                </a:solidFill>
                <a:latin typeface="Roboto Mono"/>
              </a:rPr>
              <a:t>* p)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" sz="1600" dirty="0">
                <a:solidFill>
                  <a:srgbClr val="608B4E"/>
                </a:solidFill>
                <a:latin typeface="Roboto Mono"/>
              </a:rPr>
              <a:t>    // I </a:t>
            </a:r>
            <a:r>
              <a:rPr lang="de" sz="1600" dirty="0" err="1">
                <a:solidFill>
                  <a:srgbClr val="608B4E"/>
                </a:solidFill>
                <a:latin typeface="Roboto Mono"/>
              </a:rPr>
              <a:t>hope</a:t>
            </a:r>
            <a:r>
              <a:rPr lang="de" sz="1600" dirty="0">
                <a:solidFill>
                  <a:srgbClr val="608B4E"/>
                </a:solidFill>
                <a:latin typeface="Roboto Mono"/>
              </a:rPr>
              <a:t> </a:t>
            </a:r>
            <a:r>
              <a:rPr lang="de" sz="1600" dirty="0" err="1">
                <a:solidFill>
                  <a:srgbClr val="608B4E"/>
                </a:solidFill>
                <a:latin typeface="Roboto Mono"/>
              </a:rPr>
              <a:t>it</a:t>
            </a:r>
            <a:r>
              <a:rPr lang="de" sz="1600" dirty="0">
                <a:solidFill>
                  <a:srgbClr val="608B4E"/>
                </a:solidFill>
                <a:latin typeface="Roboto Mono"/>
              </a:rPr>
              <a:t> </a:t>
            </a:r>
            <a:r>
              <a:rPr lang="de" sz="1600" dirty="0" err="1">
                <a:solidFill>
                  <a:srgbClr val="608B4E"/>
                </a:solidFill>
                <a:latin typeface="Roboto Mono"/>
              </a:rPr>
              <a:t>cannot</a:t>
            </a:r>
            <a:endParaRPr lang="de" sz="1600" dirty="0" err="1">
              <a:solidFill>
                <a:srgbClr val="ADADAD"/>
              </a:solidFill>
              <a:latin typeface="Roboto Mono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de" sz="1600" dirty="0">
                <a:solidFill>
                  <a:srgbClr val="D4D4D4"/>
                </a:solidFill>
                <a:latin typeface="Roboto Mono"/>
              </a:rPr>
              <a:t>    </a:t>
            </a:r>
            <a:r>
              <a:rPr lang="de" sz="1600" dirty="0" err="1">
                <a:solidFill>
                  <a:srgbClr val="D4D4D4"/>
                </a:solidFill>
                <a:latin typeface="Roboto Mono"/>
              </a:rPr>
              <a:t>cout</a:t>
            </a:r>
            <a:r>
              <a:rPr lang="de" sz="1600" dirty="0">
                <a:solidFill>
                  <a:srgbClr val="D4D4D4"/>
                </a:solidFill>
                <a:latin typeface="Roboto Mono"/>
              </a:rPr>
              <a:t> &lt;&lt; *p; </a:t>
            </a:r>
            <a:endParaRPr lang="de" sz="1600" dirty="0">
              <a:latin typeface="Roboto Mono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de" sz="1600" dirty="0">
                <a:solidFill>
                  <a:srgbClr val="D4D4D4"/>
                </a:solidFill>
                <a:latin typeface="Roboto Mono"/>
              </a:rPr>
              <a:t>}</a:t>
            </a:r>
          </a:p>
        </p:txBody>
      </p:sp>
      <p:sp>
        <p:nvSpPr>
          <p:cNvPr id="389" name="Google Shape;389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44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90E7D2-953A-4F70-AFCD-0C127E596FE1}"/>
              </a:ext>
            </a:extLst>
          </p:cNvPr>
          <p:cNvSpPr txBox="1"/>
          <p:nvPr/>
        </p:nvSpPr>
        <p:spPr>
          <a:xfrm>
            <a:off x="689652" y="2893532"/>
            <a:ext cx="4623618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rtl="0"/>
            <a:r>
              <a:rPr lang="de-DE" sz="1600" dirty="0" err="1">
                <a:solidFill>
                  <a:srgbClr val="569CD6"/>
                </a:solidFill>
                <a:latin typeface="Roboto Mono"/>
                <a:ea typeface="Segoe UI"/>
                <a:cs typeface="Segoe UI"/>
              </a:rPr>
              <a:t>void</a:t>
            </a:r>
            <a:r>
              <a:rPr lang="de-DE" sz="1600" dirty="0">
                <a:solidFill>
                  <a:srgbClr val="569CD6"/>
                </a:solidFill>
                <a:latin typeface="Roboto Mono"/>
                <a:ea typeface="Segoe UI"/>
                <a:cs typeface="Segoe UI"/>
              </a:rPr>
              <a:t> </a:t>
            </a:r>
            <a:r>
              <a:rPr lang="de-DE" sz="1600" dirty="0" err="1">
                <a:solidFill>
                  <a:srgbClr val="D4D4D4"/>
                </a:solidFill>
                <a:latin typeface="Roboto Mono"/>
                <a:ea typeface="Segoe UI"/>
                <a:cs typeface="Segoe UI"/>
              </a:rPr>
              <a:t>caller</a:t>
            </a:r>
            <a:r>
              <a:rPr lang="de-DE" sz="1600" dirty="0">
                <a:solidFill>
                  <a:srgbClr val="D4D4D4"/>
                </a:solidFill>
                <a:latin typeface="Roboto Mono"/>
                <a:ea typeface="Segoe UI"/>
                <a:cs typeface="Segoe UI"/>
              </a:rPr>
              <a:t>() {</a:t>
            </a:r>
            <a:r>
              <a:rPr lang="de-DE" sz="1600" dirty="0">
                <a:solidFill>
                  <a:srgbClr val="FFFFFF"/>
                </a:solidFill>
                <a:latin typeface="Roboto Mono"/>
                <a:ea typeface="Segoe UI"/>
                <a:cs typeface="Segoe UI"/>
              </a:rPr>
              <a:t>​</a:t>
            </a:r>
          </a:p>
          <a:p>
            <a:r>
              <a:rPr lang="de" sz="1600" dirty="0">
                <a:solidFill>
                  <a:srgbClr val="608B4E"/>
                </a:solidFill>
                <a:latin typeface="Roboto Mono"/>
                <a:ea typeface="Segoe UI"/>
              </a:rPr>
              <a:t>    // I </a:t>
            </a:r>
            <a:r>
              <a:rPr lang="de" sz="1600" dirty="0" err="1">
                <a:solidFill>
                  <a:srgbClr val="608B4E"/>
                </a:solidFill>
                <a:latin typeface="Roboto Mono"/>
                <a:ea typeface="Segoe UI"/>
              </a:rPr>
              <a:t>hope</a:t>
            </a:r>
            <a:r>
              <a:rPr lang="de" sz="1600" dirty="0">
                <a:solidFill>
                  <a:srgbClr val="608B4E"/>
                </a:solidFill>
                <a:latin typeface="Roboto Mono"/>
                <a:ea typeface="Segoe UI"/>
              </a:rPr>
              <a:t> </a:t>
            </a:r>
            <a:r>
              <a:rPr lang="de" sz="1600" dirty="0" err="1">
                <a:solidFill>
                  <a:srgbClr val="608B4E"/>
                </a:solidFill>
                <a:latin typeface="Roboto Mono"/>
                <a:ea typeface="Segoe UI"/>
              </a:rPr>
              <a:t>it</a:t>
            </a:r>
            <a:r>
              <a:rPr lang="de" sz="1600" dirty="0">
                <a:solidFill>
                  <a:srgbClr val="608B4E"/>
                </a:solidFill>
                <a:latin typeface="Roboto Mono"/>
                <a:ea typeface="Segoe UI"/>
              </a:rPr>
              <a:t> </a:t>
            </a:r>
            <a:r>
              <a:rPr lang="de" sz="1600" dirty="0" err="1">
                <a:solidFill>
                  <a:srgbClr val="608B4E"/>
                </a:solidFill>
                <a:latin typeface="Roboto Mono"/>
                <a:ea typeface="Segoe UI"/>
              </a:rPr>
              <a:t>can</a:t>
            </a:r>
            <a:endParaRPr lang="de" sz="1600" dirty="0" err="1">
              <a:latin typeface="Roboto Mono"/>
              <a:ea typeface="Segoe UI"/>
            </a:endParaRPr>
          </a:p>
          <a:p>
            <a:r>
              <a:rPr lang="de-DE" sz="1600" dirty="0">
                <a:solidFill>
                  <a:srgbClr val="D4D4D4"/>
                </a:solidFill>
                <a:latin typeface="Roboto Mono"/>
                <a:ea typeface="Segoe UI"/>
                <a:cs typeface="Segoe UI"/>
              </a:rPr>
              <a:t>    f(</a:t>
            </a:r>
            <a:r>
              <a:rPr lang="de-DE" sz="1600" dirty="0" err="1">
                <a:solidFill>
                  <a:srgbClr val="569CD6"/>
                </a:solidFill>
                <a:latin typeface="Roboto Mono"/>
                <a:ea typeface="Segoe UI"/>
                <a:cs typeface="Segoe UI"/>
              </a:rPr>
              <a:t>nullptr</a:t>
            </a:r>
            <a:r>
              <a:rPr lang="de-DE" sz="1600" dirty="0">
                <a:solidFill>
                  <a:srgbClr val="D4D4D4"/>
                </a:solidFill>
                <a:latin typeface="Roboto Mono"/>
                <a:ea typeface="Segoe UI"/>
                <a:cs typeface="Segoe UI"/>
              </a:rPr>
              <a:t>);</a:t>
            </a:r>
            <a:r>
              <a:rPr lang="en-US" sz="1600" dirty="0">
                <a:solidFill>
                  <a:srgbClr val="FFFFFF"/>
                </a:solidFill>
                <a:latin typeface="Roboto Mono"/>
                <a:ea typeface="Segoe UI"/>
                <a:cs typeface="Segoe UI"/>
              </a:rPr>
              <a:t>​ </a:t>
            </a:r>
            <a:endParaRPr lang="de" sz="1600">
              <a:latin typeface="Roboto Mono"/>
              <a:ea typeface="Segoe UI"/>
            </a:endParaRPr>
          </a:p>
          <a:p>
            <a:r>
              <a:rPr lang="de-DE" sz="1600" dirty="0">
                <a:solidFill>
                  <a:srgbClr val="D4D4D4"/>
                </a:solidFill>
                <a:latin typeface="Roboto Mono"/>
                <a:ea typeface="Segoe UI"/>
                <a:cs typeface="Segoe UI"/>
              </a:rPr>
              <a:t>}</a:t>
            </a:r>
            <a:endParaRPr lang="de" sz="1600">
              <a:latin typeface="Roboto Mono"/>
            </a:endParaRPr>
          </a:p>
        </p:txBody>
      </p:sp>
      <p:sp>
        <p:nvSpPr>
          <p:cNvPr id="3" name="Google Shape;388;p48">
            <a:extLst>
              <a:ext uri="{FF2B5EF4-FFF2-40B4-BE49-F238E27FC236}">
                <a16:creationId xmlns:a16="http://schemas.microsoft.com/office/drawing/2014/main" id="{9BB56742-05F6-4DEA-B0CF-5A8E3DEECE0D}"/>
              </a:ext>
            </a:extLst>
          </p:cNvPr>
          <p:cNvSpPr txBox="1">
            <a:spLocks/>
          </p:cNvSpPr>
          <p:nvPr/>
        </p:nvSpPr>
        <p:spPr>
          <a:xfrm>
            <a:off x="2781607" y="1390684"/>
            <a:ext cx="3590430" cy="1194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de" sz="1600" dirty="0">
                <a:solidFill>
                  <a:srgbClr val="608B4E"/>
                </a:solidFill>
                <a:latin typeface="Roboto Mono"/>
              </a:rPr>
              <a:t>// Can p </a:t>
            </a:r>
            <a:r>
              <a:rPr lang="de" sz="1600" dirty="0" err="1">
                <a:solidFill>
                  <a:srgbClr val="608B4E"/>
                </a:solidFill>
                <a:latin typeface="Roboto Mono"/>
              </a:rPr>
              <a:t>be</a:t>
            </a:r>
            <a:r>
              <a:rPr lang="de" sz="1600" dirty="0">
                <a:solidFill>
                  <a:srgbClr val="608B4E"/>
                </a:solidFill>
                <a:latin typeface="Roboto Mono"/>
              </a:rPr>
              <a:t> null?</a:t>
            </a:r>
            <a:br>
              <a:rPr lang="de" sz="1600" dirty="0">
                <a:latin typeface="Roboto Mono"/>
              </a:rPr>
            </a:br>
            <a:r>
              <a:rPr lang="de" sz="1600" dirty="0" err="1">
                <a:solidFill>
                  <a:srgbClr val="569CD6"/>
                </a:solidFill>
                <a:latin typeface="Roboto Mono"/>
              </a:rPr>
              <a:t>void</a:t>
            </a:r>
            <a:r>
              <a:rPr lang="de" sz="1600" dirty="0">
                <a:solidFill>
                  <a:srgbClr val="569CD6"/>
                </a:solidFill>
                <a:latin typeface="Roboto Mono"/>
              </a:rPr>
              <a:t> </a:t>
            </a:r>
            <a:r>
              <a:rPr lang="de" sz="1600" dirty="0">
                <a:solidFill>
                  <a:srgbClr val="D4D4D4"/>
                </a:solidFill>
                <a:latin typeface="Roboto Mono"/>
              </a:rPr>
              <a:t>f(</a:t>
            </a:r>
            <a:r>
              <a:rPr lang="de" sz="1600" dirty="0" err="1">
                <a:solidFill>
                  <a:srgbClr val="569CD6"/>
                </a:solidFill>
                <a:latin typeface="Roboto Mono"/>
              </a:rPr>
              <a:t>int</a:t>
            </a:r>
            <a:r>
              <a:rPr lang="de" sz="1600" dirty="0">
                <a:solidFill>
                  <a:srgbClr val="D4D4D4"/>
                </a:solidFill>
                <a:latin typeface="Roboto Mono"/>
              </a:rPr>
              <a:t>* p);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8" grpId="0"/>
      <p:bldP spid="6" grpId="0"/>
      <p:bldP spid="3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de">
                <a:latin typeface="Montserrat"/>
              </a:rPr>
              <a:t>In </a:t>
            </a:r>
            <a:r>
              <a:rPr lang="de" err="1">
                <a:latin typeface="Montserrat"/>
              </a:rPr>
              <a:t>summary</a:t>
            </a:r>
            <a:endParaRPr lang="de">
              <a:latin typeface="Montserrat"/>
            </a:endParaRPr>
          </a:p>
        </p:txBody>
      </p:sp>
      <p:sp>
        <p:nvSpPr>
          <p:cNvPr id="400" name="Google Shape;400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>
                <a:solidFill>
                  <a:schemeClr val="lt2"/>
                </a:solidFill>
              </a:rPr>
              <a:t>45</a:t>
            </a:fld>
            <a:endParaRPr>
              <a:solidFill>
                <a:schemeClr val="lt2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94FA9-459E-4231-9839-2743E48F09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200">
              <a:solidFill>
                <a:schemeClr val="tx1"/>
              </a:solidFill>
            </a:endParaRPr>
          </a:p>
          <a:p>
            <a:pPr>
              <a:lnSpc>
                <a:spcPct val="114999"/>
              </a:lnSpc>
            </a:pPr>
            <a:r>
              <a:rPr lang="en-US" sz="2200">
                <a:solidFill>
                  <a:schemeClr val="tx1"/>
                </a:solidFill>
              </a:rPr>
              <a:t>Statement-local analysis is done by </a:t>
            </a:r>
            <a:r>
              <a:rPr lang="en-US" sz="2200">
                <a:solidFill>
                  <a:srgbClr val="FF9900"/>
                </a:solidFill>
              </a:rPr>
              <a:t>Clang 10</a:t>
            </a:r>
            <a:r>
              <a:rPr lang="en-US" sz="2200">
                <a:solidFill>
                  <a:schemeClr val="tx1"/>
                </a:solidFill>
              </a:rPr>
              <a:t> by default</a:t>
            </a:r>
          </a:p>
          <a:p>
            <a:pPr lvl="1">
              <a:lnSpc>
                <a:spcPct val="114999"/>
              </a:lnSpc>
              <a:spcBef>
                <a:spcPts val="0"/>
              </a:spcBef>
            </a:pPr>
            <a:r>
              <a:rPr lang="en-US" sz="2200">
                <a:solidFill>
                  <a:srgbClr val="FF9900"/>
                </a:solidFill>
              </a:rPr>
              <a:t>MSVC</a:t>
            </a:r>
            <a:r>
              <a:rPr lang="en-US" sz="2200">
                <a:solidFill>
                  <a:schemeClr val="tx1"/>
                </a:solidFill>
              </a:rPr>
              <a:t> version coming</a:t>
            </a:r>
          </a:p>
          <a:p>
            <a:pPr>
              <a:lnSpc>
                <a:spcPct val="114999"/>
              </a:lnSpc>
              <a:spcBef>
                <a:spcPts val="1000"/>
              </a:spcBef>
            </a:pPr>
            <a:r>
              <a:rPr lang="en-US" sz="2200">
                <a:solidFill>
                  <a:schemeClr val="tx1"/>
                </a:solidFill>
              </a:rPr>
              <a:t>Try the </a:t>
            </a:r>
            <a:r>
              <a:rPr lang="en-US" sz="2200">
                <a:solidFill>
                  <a:srgbClr val="FF9900"/>
                </a:solidFill>
              </a:rPr>
              <a:t>–</a:t>
            </a:r>
            <a:r>
              <a:rPr lang="en-US" sz="2200" err="1">
                <a:solidFill>
                  <a:srgbClr val="FF9900"/>
                </a:solidFill>
              </a:rPr>
              <a:t>Wlifetime</a:t>
            </a:r>
            <a:r>
              <a:rPr lang="en-US" sz="2200">
                <a:solidFill>
                  <a:schemeClr val="tx1"/>
                </a:solidFill>
              </a:rPr>
              <a:t> branch and give feedback</a:t>
            </a:r>
          </a:p>
          <a:p>
            <a:pPr lvl="1">
              <a:lnSpc>
                <a:spcPct val="114999"/>
              </a:lnSpc>
              <a:spcBef>
                <a:spcPts val="0"/>
              </a:spcBef>
            </a:pPr>
            <a:r>
              <a:rPr lang="en-US" sz="2200">
                <a:solidFill>
                  <a:schemeClr val="tx1"/>
                </a:solidFill>
              </a:rPr>
              <a:t>Contributors welcome!</a:t>
            </a:r>
          </a:p>
          <a:p>
            <a:pPr>
              <a:lnSpc>
                <a:spcPct val="114999"/>
              </a:lnSpc>
              <a:spcBef>
                <a:spcPts val="1000"/>
              </a:spcBef>
            </a:pPr>
            <a:r>
              <a:rPr lang="en-US" sz="2200">
                <a:solidFill>
                  <a:schemeClr val="tx1"/>
                </a:solidFill>
              </a:rPr>
              <a:t>Strive for </a:t>
            </a:r>
            <a:r>
              <a:rPr lang="en-US" sz="2200">
                <a:solidFill>
                  <a:srgbClr val="FF9900"/>
                </a:solidFill>
              </a:rPr>
              <a:t>consistent</a:t>
            </a:r>
            <a:r>
              <a:rPr lang="en-US" sz="2200">
                <a:solidFill>
                  <a:schemeClr val="tx1"/>
                </a:solidFill>
                <a:latin typeface="Montserrat"/>
              </a:rPr>
              <a:t> </a:t>
            </a:r>
            <a:r>
              <a:rPr lang="en-US" sz="2200">
                <a:solidFill>
                  <a:schemeClr val="tx1"/>
                </a:solidFill>
              </a:rPr>
              <a:t>interfaces</a:t>
            </a:r>
          </a:p>
          <a:p>
            <a:pPr lvl="1">
              <a:lnSpc>
                <a:spcPct val="114999"/>
              </a:lnSpc>
              <a:spcBef>
                <a:spcPts val="0"/>
              </a:spcBef>
            </a:pPr>
            <a:r>
              <a:rPr lang="en-US" sz="2200">
                <a:solidFill>
                  <a:schemeClr val="tx1"/>
                </a:solidFill>
              </a:rPr>
              <a:t>Helps </a:t>
            </a:r>
            <a:r>
              <a:rPr lang="en-US" sz="2200">
                <a:solidFill>
                  <a:srgbClr val="FF9900"/>
                </a:solidFill>
              </a:rPr>
              <a:t>coworkers</a:t>
            </a:r>
            <a:r>
              <a:rPr lang="en-US" sz="2200">
                <a:solidFill>
                  <a:schemeClr val="tx1"/>
                </a:solidFill>
              </a:rPr>
              <a:t> and static </a:t>
            </a:r>
            <a:r>
              <a:rPr lang="en-US" sz="2200">
                <a:solidFill>
                  <a:srgbClr val="FF9900"/>
                </a:solidFill>
              </a:rPr>
              <a:t>analysis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9"/>
          <p:cNvSpPr/>
          <p:nvPr/>
        </p:nvSpPr>
        <p:spPr>
          <a:xfrm>
            <a:off x="418902" y="1257714"/>
            <a:ext cx="482400" cy="498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95" name="Google Shape;395;p49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>
            <a:off x="1711775" y="0"/>
            <a:ext cx="5293100" cy="529310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Montserrat"/>
              </a:rPr>
              <a:t>Resources</a:t>
            </a:r>
          </a:p>
        </p:txBody>
      </p:sp>
      <p:sp>
        <p:nvSpPr>
          <p:cNvPr id="397" name="Google Shape;397;p49"/>
          <p:cNvSpPr txBox="1">
            <a:spLocks noGrp="1"/>
          </p:cNvSpPr>
          <p:nvPr>
            <p:ph type="body" idx="1"/>
          </p:nvPr>
        </p:nvSpPr>
        <p:spPr>
          <a:xfrm>
            <a:off x="188152" y="240789"/>
            <a:ext cx="7693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indent="0">
              <a:spcBef>
                <a:spcPts val="1600"/>
              </a:spcBef>
              <a:buNone/>
            </a:pPr>
            <a:r>
              <a:rPr lang="de"/>
              <a:t>           </a:t>
            </a:r>
            <a:r>
              <a:rPr lang="de" u="sng">
                <a:solidFill>
                  <a:schemeClr val="hlink"/>
                </a:solidFill>
                <a:hlinkClick r:id="rId4"/>
              </a:rPr>
              <a:t>github.com/mgehre/llvm-project</a:t>
            </a:r>
            <a:endParaRPr>
              <a:solidFill>
                <a:schemeClr val="hlink"/>
              </a:solidFill>
            </a:endParaRPr>
          </a:p>
          <a:p>
            <a:pPr marL="0" indent="0">
              <a:spcBef>
                <a:spcPts val="1600"/>
              </a:spcBef>
              <a:buNone/>
            </a:pPr>
            <a:r>
              <a:rPr lang="de"/>
              <a:t>           </a:t>
            </a:r>
            <a:r>
              <a:rPr lang="de" u="sng">
                <a:solidFill>
                  <a:schemeClr val="accent5"/>
                </a:solidFill>
                <a:hlinkClick r:id="rId5"/>
              </a:rPr>
              <a:t>godbolt.org</a:t>
            </a:r>
            <a:endParaRPr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de" sz="1200">
                <a:solidFill>
                  <a:schemeClr val="tx1"/>
                </a:solidFill>
              </a:rPr>
              <a:t>On </a:t>
            </a:r>
            <a:r>
              <a:rPr lang="de" sz="1200" err="1">
                <a:solidFill>
                  <a:schemeClr val="tx1"/>
                </a:solidFill>
              </a:rPr>
              <a:t>the</a:t>
            </a:r>
            <a:r>
              <a:rPr lang="de" sz="1200">
                <a:solidFill>
                  <a:schemeClr val="tx1"/>
                </a:solidFill>
              </a:rPr>
              <a:t> </a:t>
            </a:r>
            <a:r>
              <a:rPr lang="de" sz="1200" err="1">
                <a:solidFill>
                  <a:schemeClr val="tx1"/>
                </a:solidFill>
              </a:rPr>
              <a:t>lifetime</a:t>
            </a:r>
            <a:r>
              <a:rPr lang="de" sz="1200">
                <a:solidFill>
                  <a:schemeClr val="tx1"/>
                </a:solidFill>
              </a:rPr>
              <a:t> </a:t>
            </a:r>
            <a:r>
              <a:rPr lang="de" sz="1200" err="1">
                <a:solidFill>
                  <a:schemeClr val="tx1"/>
                </a:solidFill>
              </a:rPr>
              <a:t>analyis</a:t>
            </a:r>
            <a:r>
              <a:rPr lang="de" sz="1200">
                <a:solidFill>
                  <a:schemeClr val="tx1"/>
                </a:solidFill>
              </a:rPr>
              <a:t>:</a:t>
            </a:r>
            <a:endParaRPr sz="120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 u="sng">
                <a:solidFill>
                  <a:schemeClr val="hlink"/>
                </a:solidFill>
                <a:hlinkClick r:id="rId6"/>
              </a:rPr>
              <a:t>CppCon 2018: Herb Sutter “Thoughts on a more powerful and simpler C++ (5 of N)” (from 19:00)</a:t>
            </a:r>
            <a:endParaRPr sz="1000">
              <a:solidFill>
                <a:schemeClr val="hlink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de" sz="1000" u="sng">
                <a:solidFill>
                  <a:schemeClr val="hlink"/>
                </a:solidFill>
                <a:hlinkClick r:id="rId7"/>
              </a:rPr>
              <a:t>CppCon 2018: “Implementing the C++ Core Guidelines’ Lifetime Safety Profile in Clang”</a:t>
            </a:r>
            <a:endParaRPr lang="de" sz="1000">
              <a:solidFill>
                <a:schemeClr val="hlink"/>
              </a:solidFill>
            </a:endParaRPr>
          </a:p>
          <a:p>
            <a:pPr marL="0" lv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 u="sng">
                <a:solidFill>
                  <a:schemeClr val="hlink"/>
                </a:solidFill>
                <a:hlinkClick r:id="rId8"/>
              </a:rPr>
              <a:t>EuroLLVM 2019: “Implementing the C++ Core Guidelines' Lifetime Safety Profile in Clang”</a:t>
            </a:r>
            <a:endParaRPr sz="1000">
              <a:solidFill>
                <a:schemeClr val="hlink"/>
              </a:solidFill>
            </a:endParaRPr>
          </a:p>
          <a:p>
            <a:pPr marL="0" indent="0">
              <a:lnSpc>
                <a:spcPct val="150000"/>
              </a:lnSpc>
              <a:buClr>
                <a:schemeClr val="dk1"/>
              </a:buClr>
              <a:buSzPts val="1100"/>
              <a:buNone/>
            </a:pPr>
            <a:endParaRPr lang="de" sz="1000">
              <a:solidFill>
                <a:schemeClr val="tx1"/>
              </a:solidFill>
            </a:endParaRPr>
          </a:p>
          <a:p>
            <a:pPr marL="0" indent="0">
              <a:lnSpc>
                <a:spcPct val="150000"/>
              </a:lnSpc>
              <a:buClr>
                <a:schemeClr val="dk1"/>
              </a:buClr>
              <a:buSzPts val="1100"/>
              <a:buNone/>
            </a:pPr>
            <a:r>
              <a:rPr lang="de" sz="1200">
                <a:solidFill>
                  <a:schemeClr val="tx1"/>
                </a:solidFill>
              </a:rPr>
              <a:t>                                                                                 </a:t>
            </a:r>
            <a:r>
              <a:rPr lang="de" sz="1200" err="1">
                <a:solidFill>
                  <a:schemeClr val="tx1"/>
                </a:solidFill>
              </a:rPr>
              <a:t>You</a:t>
            </a:r>
            <a:r>
              <a:rPr lang="de" sz="1200">
                <a:solidFill>
                  <a:schemeClr val="tx1"/>
                </a:solidFill>
              </a:rPr>
              <a:t> </a:t>
            </a:r>
            <a:r>
              <a:rPr lang="de" sz="1200" err="1">
                <a:solidFill>
                  <a:schemeClr val="tx1"/>
                </a:solidFill>
              </a:rPr>
              <a:t>might</a:t>
            </a:r>
            <a:r>
              <a:rPr lang="de" sz="1200">
                <a:solidFill>
                  <a:schemeClr val="tx1"/>
                </a:solidFill>
              </a:rPr>
              <a:t> also like:</a:t>
            </a:r>
          </a:p>
        </p:txBody>
      </p:sp>
      <p:pic>
        <p:nvPicPr>
          <p:cNvPr id="398" name="Google Shape;398;p4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20056" y="1274167"/>
            <a:ext cx="475525" cy="47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4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25879" y="1775264"/>
            <a:ext cx="475525" cy="498254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>
                <a:solidFill>
                  <a:schemeClr val="lt2"/>
                </a:solidFill>
              </a:rPr>
              <a:t>46</a:t>
            </a:fld>
            <a:endParaRPr>
              <a:solidFill>
                <a:schemeClr val="lt2"/>
              </a:solidFill>
            </a:endParaRPr>
          </a:p>
        </p:txBody>
      </p:sp>
      <p:pic>
        <p:nvPicPr>
          <p:cNvPr id="401" name="Google Shape;401;p4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542105" y="1858589"/>
            <a:ext cx="2151635" cy="65416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407;p50">
            <a:extLst>
              <a:ext uri="{FF2B5EF4-FFF2-40B4-BE49-F238E27FC236}">
                <a16:creationId xmlns:a16="http://schemas.microsoft.com/office/drawing/2014/main" id="{6FBBE61E-DF21-47FA-935C-FBC261E50A76}"/>
              </a:ext>
            </a:extLst>
          </p:cNvPr>
          <p:cNvSpPr txBox="1">
            <a:spLocks noGrp="1"/>
          </p:cNvSpPr>
          <p:nvPr/>
        </p:nvSpPr>
        <p:spPr>
          <a:xfrm>
            <a:off x="721781" y="3999518"/>
            <a:ext cx="3564496" cy="1788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de" sz="1100" u="sng">
                <a:solidFill>
                  <a:schemeClr val="hlink"/>
                </a:solidFill>
                <a:hlinkClick r:id="rId12"/>
              </a:rPr>
              <a:t>Killing Uninitialized Memory: Prot</a:t>
            </a:r>
            <a:r>
              <a:rPr lang="de" sz="1100">
                <a:solidFill>
                  <a:srgbClr val="000000"/>
                </a:solidFill>
              </a:rPr>
              <a:t> </a:t>
            </a:r>
            <a:endParaRPr lang="en-US" sz="1100">
              <a:solidFill>
                <a:schemeClr val="tx1"/>
              </a:solidFill>
            </a:endParaRPr>
          </a:p>
          <a:p>
            <a:pPr marL="0" indent="0">
              <a:lnSpc>
                <a:spcPct val="114999"/>
              </a:lnSpc>
              <a:buNone/>
            </a:pPr>
            <a:r>
              <a:rPr lang="de" sz="1100">
                <a:solidFill>
                  <a:schemeClr val="tx1"/>
                </a:solidFill>
              </a:rPr>
              <a:t>        4:45 </a:t>
            </a:r>
            <a:r>
              <a:rPr lang="de" sz="1100" err="1">
                <a:solidFill>
                  <a:schemeClr val="tx1"/>
                </a:solidFill>
              </a:rPr>
              <a:t>today</a:t>
            </a:r>
            <a:endParaRPr lang="en-US" sz="1100" err="1">
              <a:solidFill>
                <a:schemeClr val="tx1"/>
              </a:solidFill>
            </a:endParaRPr>
          </a:p>
          <a:p>
            <a:pPr marL="0" indent="0">
              <a:lnSpc>
                <a:spcPct val="114999"/>
              </a:lnSpc>
              <a:buNone/>
            </a:pPr>
            <a:r>
              <a:rPr lang="de" sz="1100" u="sng">
                <a:solidFill>
                  <a:schemeClr val="hlink"/>
                </a:solidFill>
                <a:hlinkClick r:id="rId13"/>
              </a:rPr>
              <a:t>C++ Sanitizers and Fuzzing for the Windows Platform Using New Compilers, Visual Studio, and Azure</a:t>
            </a:r>
            <a:r>
              <a:rPr lang="de" sz="1100">
                <a:solidFill>
                  <a:srgbClr val="D4D4D4"/>
                </a:solidFill>
              </a:rPr>
              <a:t> </a:t>
            </a:r>
            <a:endParaRPr lang="en-US" sz="1100">
              <a:solidFill>
                <a:schemeClr val="tx1"/>
              </a:solidFill>
            </a:endParaRPr>
          </a:p>
          <a:p>
            <a:pPr marL="0" indent="0">
              <a:lnSpc>
                <a:spcPct val="114999"/>
              </a:lnSpc>
              <a:buNone/>
            </a:pPr>
            <a:r>
              <a:rPr lang="de" sz="1100">
                <a:solidFill>
                  <a:schemeClr val="tx1"/>
                </a:solidFill>
              </a:rPr>
              <a:t>        in parallel, </a:t>
            </a:r>
            <a:r>
              <a:rPr lang="de" sz="1100" err="1">
                <a:solidFill>
                  <a:schemeClr val="tx1"/>
                </a:solidFill>
              </a:rPr>
              <a:t>watch</a:t>
            </a:r>
            <a:r>
              <a:rPr lang="de" sz="1100">
                <a:solidFill>
                  <a:schemeClr val="tx1"/>
                </a:solidFill>
              </a:rPr>
              <a:t> </a:t>
            </a:r>
            <a:r>
              <a:rPr lang="de" sz="1100" err="1">
                <a:solidFill>
                  <a:schemeClr val="tx1"/>
                </a:solidFill>
              </a:rPr>
              <a:t>the</a:t>
            </a:r>
            <a:r>
              <a:rPr lang="de" sz="1100">
                <a:solidFill>
                  <a:schemeClr val="tx1"/>
                </a:solidFill>
              </a:rPr>
              <a:t> </a:t>
            </a:r>
            <a:r>
              <a:rPr lang="de" sz="1100" err="1">
                <a:solidFill>
                  <a:schemeClr val="tx1"/>
                </a:solidFill>
              </a:rPr>
              <a:t>recordings</a:t>
            </a:r>
          </a:p>
        </p:txBody>
      </p:sp>
      <p:pic>
        <p:nvPicPr>
          <p:cNvPr id="2" name="Google Shape;61;p14">
            <a:extLst>
              <a:ext uri="{FF2B5EF4-FFF2-40B4-BE49-F238E27FC236}">
                <a16:creationId xmlns:a16="http://schemas.microsoft.com/office/drawing/2014/main" id="{48E17504-A636-4B05-AC5F-5E1AC85FC89D}"/>
              </a:ext>
            </a:extLst>
          </p:cNvPr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77354" y="4247819"/>
            <a:ext cx="643375" cy="6433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3A55F9B-B768-48DB-AC93-189751535C8D}"/>
              </a:ext>
            </a:extLst>
          </p:cNvPr>
          <p:cNvSpPr txBox="1"/>
          <p:nvPr/>
        </p:nvSpPr>
        <p:spPr>
          <a:xfrm>
            <a:off x="5271203" y="4248150"/>
            <a:ext cx="339263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tx1"/>
                </a:solidFill>
              </a:rPr>
              <a:t>The SLX FPGA poster</a:t>
            </a:r>
          </a:p>
        </p:txBody>
      </p:sp>
      <p:pic>
        <p:nvPicPr>
          <p:cNvPr id="4" name="Google Shape;63;p14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7621BB70-D68D-4B25-A3B7-0ADCCA5407DF}"/>
              </a:ext>
            </a:extLst>
          </p:cNvPr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5211925" y="4499634"/>
            <a:ext cx="1933674" cy="50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2581F48E-D6A9-4D2D-B432-FFCD4B041D5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210233" y="1859540"/>
            <a:ext cx="2143125" cy="33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27512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Undefined behavior is bad</a:t>
            </a:r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>
                <a:solidFill>
                  <a:schemeClr val="lt2"/>
                </a:solidFill>
              </a:rPr>
              <a:t>47</a:t>
            </a:fld>
            <a:endParaRPr>
              <a:solidFill>
                <a:schemeClr val="lt2"/>
              </a:solidFill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311700" y="4882525"/>
            <a:ext cx="2459400" cy="1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600">
                <a:solidFill>
                  <a:srgbClr val="FFFFFF"/>
                </a:solidFill>
              </a:rPr>
              <a:t>Source: </a:t>
            </a:r>
            <a:r>
              <a:rPr lang="de" sz="600">
                <a:solidFill>
                  <a:srgbClr val="FFFFFF"/>
                </a:solidFill>
                <a:uFill>
                  <a:noFill/>
                </a:uFill>
                <a:hlinkClick r:id="rId3"/>
              </a:rPr>
              <a:t>andreasdotorg</a:t>
            </a:r>
            <a:r>
              <a:rPr lang="de" sz="600">
                <a:solidFill>
                  <a:srgbClr val="FFFFFF"/>
                </a:solidFill>
              </a:rPr>
              <a:t> @ twitter</a:t>
            </a:r>
            <a:endParaRPr sz="600">
              <a:solidFill>
                <a:srgbClr val="FFFFFF"/>
              </a:solidFill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7000" y="952025"/>
            <a:ext cx="7433404" cy="357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>
                <a:latin typeface="Montserrat"/>
              </a:rPr>
              <a:t>Object</a:t>
            </a:r>
            <a:r>
              <a:rPr lang="de">
                <a:latin typeface="Montserrat"/>
              </a:rPr>
              <a:t> Lifetime - </a:t>
            </a:r>
            <a:r>
              <a:rPr lang="de" err="1">
                <a:latin typeface="Montserrat"/>
              </a:rPr>
              <a:t>Temporaries</a:t>
            </a:r>
            <a:endParaRPr lang="en-US" err="1">
              <a:latin typeface="Montserrat"/>
            </a:endParaRPr>
          </a:p>
        </p:txBody>
      </p:sp>
      <p:sp>
        <p:nvSpPr>
          <p:cNvPr id="103" name="Google Shape;103;p19"/>
          <p:cNvSpPr txBox="1">
            <a:spLocks noGrp="1"/>
          </p:cNvSpPr>
          <p:nvPr>
            <p:ph type="body" idx="1"/>
          </p:nvPr>
        </p:nvSpPr>
        <p:spPr>
          <a:xfrm>
            <a:off x="1107400" y="3772350"/>
            <a:ext cx="4268400" cy="11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h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const string&amp;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Name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4D4D4"/>
                </a:solidFill>
                <a:highlight>
                  <a:srgbClr val="1E1E1E"/>
                </a:highlight>
                <a:latin typeface="Roboto Mono"/>
                <a:ea typeface="Roboto Mono"/>
                <a:cs typeface="Roboto Mono"/>
                <a:sym typeface="Roboto Mono"/>
              </a:rPr>
              <a:t>getString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  cout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&lt;&lt;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“Hello “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&lt;&lt;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Name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&lt;&lt;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‘\n’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4" name="Google Shape;104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>
                <a:solidFill>
                  <a:schemeClr val="lt2"/>
                </a:solidFill>
              </a:rPr>
              <a:t>5</a:t>
            </a:fld>
            <a:endParaRPr>
              <a:solidFill>
                <a:schemeClr val="lt2"/>
              </a:solidFill>
            </a:endParaRPr>
          </a:p>
        </p:txBody>
      </p:sp>
      <p:sp>
        <p:nvSpPr>
          <p:cNvPr id="105" name="Google Shape;105;p19"/>
          <p:cNvSpPr txBox="1">
            <a:spLocks noGrp="1"/>
          </p:cNvSpPr>
          <p:nvPr>
            <p:ph type="body" idx="1"/>
          </p:nvPr>
        </p:nvSpPr>
        <p:spPr>
          <a:xfrm>
            <a:off x="1107400" y="1082000"/>
            <a:ext cx="4971000" cy="13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9900"/>
                </a:solidFill>
                <a:highlight>
                  <a:srgbClr val="1E1E1E"/>
                </a:highlight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4D4D4"/>
                </a:solidFill>
                <a:highlight>
                  <a:srgbClr val="1E1E1E"/>
                </a:highlight>
                <a:latin typeface="Roboto Mono"/>
                <a:ea typeface="Roboto Mono"/>
                <a:cs typeface="Roboto Mono"/>
                <a:sym typeface="Roboto Mono"/>
              </a:rPr>
              <a:t>getString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f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  cout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&lt;&lt;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“Hello “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&lt;&lt;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4D4D4"/>
                </a:solidFill>
                <a:highlight>
                  <a:srgbClr val="1E1E1E"/>
                </a:highlight>
                <a:latin typeface="Roboto Mono"/>
                <a:ea typeface="Roboto Mono"/>
                <a:cs typeface="Roboto Mono"/>
                <a:sym typeface="Roboto Mono"/>
              </a:rPr>
              <a:t>getString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&lt;&lt;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‘\n’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6" name="Google Shape;106;p19"/>
          <p:cNvSpPr txBox="1"/>
          <p:nvPr/>
        </p:nvSpPr>
        <p:spPr>
          <a:xfrm>
            <a:off x="6010925" y="1612875"/>
            <a:ext cx="5487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de" sz="3600" dirty="0">
                <a:solidFill>
                  <a:schemeClr val="tx1"/>
                </a:solidFill>
              </a:rPr>
              <a:t>😃</a:t>
            </a:r>
            <a:r>
              <a:rPr lang="de" sz="1100" dirty="0">
                <a:solidFill>
                  <a:schemeClr val="dk1"/>
                </a:solidFill>
              </a:rPr>
              <a:t> </a:t>
            </a:r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6010925" y="2692900"/>
            <a:ext cx="6540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>
                <a:solidFill>
                  <a:schemeClr val="dk1"/>
                </a:solidFill>
              </a:rPr>
              <a:t>💥</a:t>
            </a:r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body" idx="1"/>
          </p:nvPr>
        </p:nvSpPr>
        <p:spPr>
          <a:xfrm>
            <a:off x="1107400" y="2569350"/>
            <a:ext cx="4804800" cy="11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g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string_view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Name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4D4D4"/>
                </a:solidFill>
                <a:highlight>
                  <a:srgbClr val="1E1E1E"/>
                </a:highlight>
                <a:latin typeface="Roboto Mono"/>
                <a:ea typeface="Roboto Mono"/>
                <a:cs typeface="Roboto Mono"/>
                <a:sym typeface="Roboto Mono"/>
              </a:rPr>
              <a:t>getString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  cout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&lt;&lt;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“Hello “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&lt;&lt;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Name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&lt;&lt;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‘\n’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9" name="Google Shape;109;p19"/>
          <p:cNvSpPr txBox="1"/>
          <p:nvPr/>
        </p:nvSpPr>
        <p:spPr>
          <a:xfrm>
            <a:off x="6010925" y="3905525"/>
            <a:ext cx="6540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 dirty="0">
                <a:solidFill>
                  <a:schemeClr val="tx1"/>
                </a:solidFill>
              </a:rPr>
              <a:t>😃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0" name="Google Shape;110;p19"/>
          <p:cNvSpPr txBox="1"/>
          <p:nvPr/>
        </p:nvSpPr>
        <p:spPr>
          <a:xfrm>
            <a:off x="6664925" y="1745475"/>
            <a:ext cx="2174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temporary destroyed at end of full-expression </a:t>
            </a:r>
            <a:endParaRPr/>
          </a:p>
        </p:txBody>
      </p:sp>
      <p:sp>
        <p:nvSpPr>
          <p:cNvPr id="111" name="Google Shape;111;p19"/>
          <p:cNvSpPr txBox="1"/>
          <p:nvPr/>
        </p:nvSpPr>
        <p:spPr>
          <a:xfrm>
            <a:off x="6664925" y="2825500"/>
            <a:ext cx="2194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temporary destroyed at end of full-expression</a:t>
            </a:r>
            <a:endParaRPr/>
          </a:p>
        </p:txBody>
      </p:sp>
      <p:sp>
        <p:nvSpPr>
          <p:cNvPr id="112" name="Google Shape;112;p19"/>
          <p:cNvSpPr txBox="1"/>
          <p:nvPr/>
        </p:nvSpPr>
        <p:spPr>
          <a:xfrm>
            <a:off x="6633150" y="4038125"/>
            <a:ext cx="2388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temporary is lifetime-extended by const&amp;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de" err="1">
                <a:latin typeface="Montserrat"/>
              </a:rPr>
              <a:t>Object</a:t>
            </a:r>
            <a:r>
              <a:rPr lang="de">
                <a:latin typeface="Montserrat"/>
              </a:rPr>
              <a:t> Lifetime - </a:t>
            </a:r>
            <a:r>
              <a:rPr lang="de" err="1">
                <a:latin typeface="Montserrat"/>
              </a:rPr>
              <a:t>Subobjects</a:t>
            </a:r>
            <a:r>
              <a:rPr lang="de">
                <a:latin typeface="Montserrat"/>
              </a:rPr>
              <a:t> </a:t>
            </a:r>
            <a:endParaRPr lang="en-US">
              <a:latin typeface="Montserrat"/>
            </a:endParaRPr>
          </a:p>
        </p:txBody>
      </p:sp>
      <p:sp>
        <p:nvSpPr>
          <p:cNvPr id="118" name="Google Shape;118;p20"/>
          <p:cNvSpPr txBox="1">
            <a:spLocks noGrp="1"/>
          </p:cNvSpPr>
          <p:nvPr>
            <p:ph type="body" idx="1"/>
          </p:nvPr>
        </p:nvSpPr>
        <p:spPr>
          <a:xfrm>
            <a:off x="4530450" y="3368125"/>
            <a:ext cx="4352700" cy="13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g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   const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char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Name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      readFullName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().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First.c_str()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  cout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&lt;&lt;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“Hello “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&lt;&lt; Name &lt;&lt; </a:t>
            </a:r>
            <a:r>
              <a:rPr lang="de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‘\n’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9" name="Google Shape;11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>
                <a:solidFill>
                  <a:schemeClr val="lt2"/>
                </a:solidFill>
              </a:rPr>
              <a:t>6</a:t>
            </a:fld>
            <a:endParaRPr>
              <a:solidFill>
                <a:schemeClr val="lt2"/>
              </a:solidFill>
            </a:endParaRPr>
          </a:p>
        </p:txBody>
      </p:sp>
      <p:cxnSp>
        <p:nvCxnSpPr>
          <p:cNvPr id="120" name="Google Shape;120;p20"/>
          <p:cNvCxnSpPr/>
          <p:nvPr/>
        </p:nvCxnSpPr>
        <p:spPr>
          <a:xfrm>
            <a:off x="4332350" y="3521175"/>
            <a:ext cx="18300" cy="1573200"/>
          </a:xfrm>
          <a:prstGeom prst="straightConnector1">
            <a:avLst/>
          </a:prstGeom>
          <a:noFill/>
          <a:ln w="9525" cap="flat" cmpd="sng">
            <a:solidFill>
              <a:srgbClr val="D4D4D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1" name="Google Shape;121;p20"/>
          <p:cNvSpPr txBox="1">
            <a:spLocks noGrp="1"/>
          </p:cNvSpPr>
          <p:nvPr>
            <p:ph type="body" idx="1"/>
          </p:nvPr>
        </p:nvSpPr>
        <p:spPr>
          <a:xfrm>
            <a:off x="2462850" y="1093800"/>
            <a:ext cx="6298500" cy="19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struct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FullName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  string First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 Last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>
              <a:solidFill>
                <a:srgbClr val="569CD6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};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FullName readFullName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>
              <a:solidFill>
                <a:srgbClr val="FF99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2" name="Google Shape;122;p20"/>
          <p:cNvSpPr txBox="1"/>
          <p:nvPr/>
        </p:nvSpPr>
        <p:spPr>
          <a:xfrm>
            <a:off x="214550" y="3368125"/>
            <a:ext cx="4180500" cy="10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f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   const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string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&amp;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Name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endParaRPr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      readFullName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().</a:t>
            </a: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First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  cout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&lt;&lt;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“Hello “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&lt;&lt; Name &lt;&lt; </a:t>
            </a:r>
            <a:r>
              <a:rPr lang="de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‘\n’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3" name="Google Shape;123;p20"/>
          <p:cNvSpPr txBox="1"/>
          <p:nvPr/>
        </p:nvSpPr>
        <p:spPr>
          <a:xfrm>
            <a:off x="545750" y="4398025"/>
            <a:ext cx="6540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 dirty="0">
                <a:solidFill>
                  <a:schemeClr val="tx1"/>
                </a:solidFill>
              </a:rPr>
              <a:t>😃</a:t>
            </a:r>
            <a:endParaRPr lang="en-US" dirty="0"/>
          </a:p>
        </p:txBody>
      </p:sp>
      <p:sp>
        <p:nvSpPr>
          <p:cNvPr id="124" name="Google Shape;124;p20"/>
          <p:cNvSpPr txBox="1"/>
          <p:nvPr/>
        </p:nvSpPr>
        <p:spPr>
          <a:xfrm>
            <a:off x="5030763" y="4398025"/>
            <a:ext cx="6540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>
                <a:solidFill>
                  <a:schemeClr val="dk1"/>
                </a:solidFill>
              </a:rPr>
              <a:t>💥</a:t>
            </a:r>
            <a:endParaRPr/>
          </a:p>
        </p:txBody>
      </p:sp>
      <p:sp>
        <p:nvSpPr>
          <p:cNvPr id="125" name="Google Shape;125;p20"/>
          <p:cNvSpPr txBox="1"/>
          <p:nvPr/>
        </p:nvSpPr>
        <p:spPr>
          <a:xfrm>
            <a:off x="1199750" y="4494600"/>
            <a:ext cx="2042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temporary FullName is lifetime-extended</a:t>
            </a:r>
            <a:endParaRPr/>
          </a:p>
        </p:txBody>
      </p:sp>
      <p:sp>
        <p:nvSpPr>
          <p:cNvPr id="126" name="Google Shape;126;p20"/>
          <p:cNvSpPr txBox="1"/>
          <p:nvPr/>
        </p:nvSpPr>
        <p:spPr>
          <a:xfrm>
            <a:off x="5602750" y="4494600"/>
            <a:ext cx="2992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c_str() returns no temporary string</a:t>
            </a:r>
            <a:endParaRPr/>
          </a:p>
        </p:txBody>
      </p:sp>
      <p:sp>
        <p:nvSpPr>
          <p:cNvPr id="127" name="Google Shape;127;p20"/>
          <p:cNvSpPr txBox="1"/>
          <p:nvPr/>
        </p:nvSpPr>
        <p:spPr>
          <a:xfrm>
            <a:off x="2884425" y="1976775"/>
            <a:ext cx="52521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string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&amp;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getFirst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First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>
                <a:latin typeface="Montserrat"/>
              </a:rPr>
              <a:t>Object</a:t>
            </a:r>
            <a:r>
              <a:rPr lang="de">
                <a:latin typeface="Montserrat"/>
              </a:rPr>
              <a:t> Lifetime - Range-</a:t>
            </a:r>
            <a:r>
              <a:rPr lang="de" err="1">
                <a:latin typeface="Montserrat"/>
              </a:rPr>
              <a:t>based</a:t>
            </a:r>
            <a:r>
              <a:rPr lang="de">
                <a:latin typeface="Montserrat"/>
              </a:rPr>
              <a:t> </a:t>
            </a:r>
            <a:r>
              <a:rPr lang="de" err="1">
                <a:latin typeface="Montserrat"/>
              </a:rPr>
              <a:t>for</a:t>
            </a:r>
            <a:endParaRPr lang="en-US" err="1">
              <a:latin typeface="Montserrat"/>
            </a:endParaRPr>
          </a:p>
        </p:txBody>
      </p:sp>
      <p:sp>
        <p:nvSpPr>
          <p:cNvPr id="133" name="Google Shape;133;p21"/>
          <p:cNvSpPr txBox="1">
            <a:spLocks noGrp="1"/>
          </p:cNvSpPr>
          <p:nvPr>
            <p:ph type="body" idx="1"/>
          </p:nvPr>
        </p:nvSpPr>
        <p:spPr>
          <a:xfrm>
            <a:off x="4443425" y="1003925"/>
            <a:ext cx="4849200" cy="16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optional&lt;</a:t>
            </a:r>
            <a:r>
              <a:rPr lang="de" sz="120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 sz="12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20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mayReadInput</a:t>
            </a: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2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 sz="120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C</a:t>
            </a: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de" sz="120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mayReadInput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().</a:t>
            </a:r>
            <a:r>
              <a:rPr lang="de" sz="120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value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()) {</a:t>
            </a:r>
            <a:endParaRPr sz="12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</a:t>
            </a:r>
            <a:r>
              <a:rPr lang="de" sz="120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200" err="1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(C != </a:t>
            </a:r>
            <a:r>
              <a:rPr lang="de" sz="120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‘ ‘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2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None/>
            </a:pP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     </a:t>
            </a:r>
            <a:r>
              <a:rPr lang="de" sz="120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cout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&lt;&lt;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C;</a:t>
            </a:r>
            <a:endParaRPr sz="12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200">
              <a:solidFill>
                <a:srgbClr val="569CD6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2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4" name="Google Shape;134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>
                <a:solidFill>
                  <a:schemeClr val="lt2"/>
                </a:solidFill>
              </a:rPr>
              <a:t>7</a:t>
            </a:fld>
            <a:endParaRPr>
              <a:solidFill>
                <a:schemeClr val="lt2"/>
              </a:solidFill>
            </a:endParaRPr>
          </a:p>
        </p:txBody>
      </p:sp>
      <p:cxnSp>
        <p:nvCxnSpPr>
          <p:cNvPr id="135" name="Google Shape;135;p21"/>
          <p:cNvCxnSpPr/>
          <p:nvPr/>
        </p:nvCxnSpPr>
        <p:spPr>
          <a:xfrm>
            <a:off x="4341525" y="1003925"/>
            <a:ext cx="3000" cy="3912300"/>
          </a:xfrm>
          <a:prstGeom prst="straightConnector1">
            <a:avLst/>
          </a:prstGeom>
          <a:noFill/>
          <a:ln w="9525" cap="flat" cmpd="sng">
            <a:solidFill>
              <a:srgbClr val="D4D4D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6" name="Google Shape;136;p21"/>
          <p:cNvSpPr txBox="1">
            <a:spLocks noGrp="1"/>
          </p:cNvSpPr>
          <p:nvPr>
            <p:ph type="body" idx="1"/>
          </p:nvPr>
        </p:nvSpPr>
        <p:spPr>
          <a:xfrm>
            <a:off x="311700" y="1070250"/>
            <a:ext cx="3766500" cy="16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readInput</a:t>
            </a: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2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 sz="120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char 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C</a:t>
            </a: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readInput()) {</a:t>
            </a:r>
            <a:endParaRPr sz="12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de" sz="120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  if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(C != </a:t>
            </a:r>
            <a:r>
              <a:rPr lang="de" sz="120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‘ ‘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20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      cout </a:t>
            </a: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&lt;&lt;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C;</a:t>
            </a:r>
            <a:endParaRPr sz="12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2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7" name="Google Shape;137;p21"/>
          <p:cNvSpPr txBox="1">
            <a:spLocks noGrp="1"/>
          </p:cNvSpPr>
          <p:nvPr>
            <p:ph type="body" idx="1"/>
          </p:nvPr>
        </p:nvSpPr>
        <p:spPr>
          <a:xfrm>
            <a:off x="311700" y="2743050"/>
            <a:ext cx="3896700" cy="19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99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auto&amp;&amp;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__range </a:t>
            </a: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readInput</a:t>
            </a: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sz="12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auto 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__begin </a:t>
            </a: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__range</a:t>
            </a: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begin</a:t>
            </a: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sz="12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auto 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__end </a:t>
            </a: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__range</a:t>
            </a: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end</a:t>
            </a: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sz="12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(;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__begin</a:t>
            </a: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 !=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__end</a:t>
            </a: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__begin++</a:t>
            </a: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 sz="12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de" sz="120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C </a:t>
            </a: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*__begin</a:t>
            </a: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2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    [...]</a:t>
            </a:r>
            <a:endParaRPr sz="12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2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99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8" name="Google Shape;138;p21"/>
          <p:cNvSpPr/>
          <p:nvPr/>
        </p:nvSpPr>
        <p:spPr>
          <a:xfrm>
            <a:off x="1613850" y="2743050"/>
            <a:ext cx="1162200" cy="2703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1"/>
          <p:cNvSpPr txBox="1"/>
          <p:nvPr/>
        </p:nvSpPr>
        <p:spPr>
          <a:xfrm>
            <a:off x="3176924" y="4166170"/>
            <a:ext cx="6540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 dirty="0">
                <a:solidFill>
                  <a:schemeClr val="tx1"/>
                </a:solidFill>
              </a:rPr>
              <a:t>😃</a:t>
            </a:r>
            <a:endParaRPr lang="en-US" dirty="0"/>
          </a:p>
        </p:txBody>
      </p:sp>
      <p:sp>
        <p:nvSpPr>
          <p:cNvPr id="140" name="Google Shape;140;p21"/>
          <p:cNvSpPr txBox="1">
            <a:spLocks noGrp="1"/>
          </p:cNvSpPr>
          <p:nvPr>
            <p:ph type="body" idx="1"/>
          </p:nvPr>
        </p:nvSpPr>
        <p:spPr>
          <a:xfrm>
            <a:off x="4536625" y="2743050"/>
            <a:ext cx="4442400" cy="19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99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99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 sz="12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&amp;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optional&lt;</a:t>
            </a:r>
            <a:r>
              <a:rPr lang="de" sz="120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&gt;::</a:t>
            </a:r>
            <a:r>
              <a:rPr lang="de" sz="120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value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sz="1200">
              <a:solidFill>
                <a:srgbClr val="569CD6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auto</a:t>
            </a:r>
            <a:r>
              <a:rPr lang="de" sz="12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&amp;&amp;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__</a:t>
            </a:r>
            <a:r>
              <a:rPr lang="de" sz="120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range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= </a:t>
            </a:r>
            <a:r>
              <a:rPr lang="de" sz="120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mayReadInput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().</a:t>
            </a:r>
            <a:r>
              <a:rPr lang="de" sz="120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value</a:t>
            </a:r>
            <a:r>
              <a:rPr lang="de" sz="12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2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[...]</a:t>
            </a:r>
            <a:endParaRPr sz="12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99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1" name="Google Shape;141;p21"/>
          <p:cNvSpPr/>
          <p:nvPr/>
        </p:nvSpPr>
        <p:spPr>
          <a:xfrm>
            <a:off x="6085375" y="2743050"/>
            <a:ext cx="1162200" cy="2703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1"/>
          <p:cNvSpPr txBox="1"/>
          <p:nvPr/>
        </p:nvSpPr>
        <p:spPr>
          <a:xfrm>
            <a:off x="7838701" y="4166170"/>
            <a:ext cx="6540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>
                <a:solidFill>
                  <a:schemeClr val="dk1"/>
                </a:solidFill>
              </a:rPr>
              <a:t>💥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err="1">
                <a:latin typeface="Montserrat"/>
              </a:rPr>
              <a:t>Object</a:t>
            </a:r>
            <a:r>
              <a:rPr lang="de">
                <a:latin typeface="Montserrat"/>
              </a:rPr>
              <a:t> Lifetime - </a:t>
            </a:r>
            <a:r>
              <a:rPr lang="de" err="1">
                <a:latin typeface="Montserrat"/>
              </a:rPr>
              <a:t>Ternary</a:t>
            </a:r>
            <a:endParaRPr lang="en-US" err="1">
              <a:latin typeface="Montserrat"/>
            </a:endParaRPr>
          </a:p>
        </p:txBody>
      </p:sp>
      <p:sp>
        <p:nvSpPr>
          <p:cNvPr id="148" name="Google Shape;148;p22"/>
          <p:cNvSpPr txBox="1">
            <a:spLocks noGrp="1"/>
          </p:cNvSpPr>
          <p:nvPr>
            <p:ph type="body" idx="1"/>
          </p:nvPr>
        </p:nvSpPr>
        <p:spPr>
          <a:xfrm>
            <a:off x="311700" y="1127275"/>
            <a:ext cx="8235900" cy="107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prettyPrint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string&amp; Thing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  string_view Pretty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Thing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empty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?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“&lt;empty&gt;”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Thing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   cout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&lt;&lt;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Pretty 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&lt;&lt;</a:t>
            </a:r>
            <a:r>
              <a:rPr lang="de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‘\n’</a:t>
            </a: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9" name="Google Shape;149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>
                <a:solidFill>
                  <a:schemeClr val="lt2"/>
                </a:solidFill>
              </a:rPr>
              <a:t>8</a:t>
            </a:fld>
            <a:endParaRPr>
              <a:solidFill>
                <a:schemeClr val="lt2"/>
              </a:solidFill>
            </a:endParaRPr>
          </a:p>
        </p:txBody>
      </p:sp>
      <p:sp>
        <p:nvSpPr>
          <p:cNvPr id="150" name="Google Shape;150;p22"/>
          <p:cNvSpPr txBox="1"/>
          <p:nvPr/>
        </p:nvSpPr>
        <p:spPr>
          <a:xfrm>
            <a:off x="881900" y="2202175"/>
            <a:ext cx="7876500" cy="4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string_view Pretty </a:t>
            </a:r>
            <a:r>
              <a:rPr lang="de" sz="18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de" sz="18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Thing</a:t>
            </a:r>
            <a:r>
              <a:rPr lang="de" sz="18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de" sz="18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empty</a:t>
            </a:r>
            <a:r>
              <a:rPr lang="de" sz="18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de" sz="18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8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?</a:t>
            </a:r>
            <a:r>
              <a:rPr lang="de" sz="18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80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“&lt;empty&gt;”</a:t>
            </a:r>
            <a:r>
              <a:rPr lang="de" sz="18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8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de" sz="18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Thing</a:t>
            </a:r>
            <a:r>
              <a:rPr lang="de" sz="180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8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1" name="Google Shape;151;p22"/>
          <p:cNvSpPr/>
          <p:nvPr/>
        </p:nvSpPr>
        <p:spPr>
          <a:xfrm>
            <a:off x="3721275" y="2755675"/>
            <a:ext cx="1162200" cy="2703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2"/>
          <p:cNvSpPr txBox="1"/>
          <p:nvPr/>
        </p:nvSpPr>
        <p:spPr>
          <a:xfrm>
            <a:off x="948550" y="3049475"/>
            <a:ext cx="7539600" cy="20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 dirty="0" err="1">
                <a:solidFill>
                  <a:srgbClr val="569CD6"/>
                </a:solidFill>
                <a:latin typeface="Roboto Mono"/>
                <a:ea typeface="Roboto Mono"/>
                <a:sym typeface="Roboto Mono"/>
              </a:rPr>
              <a:t>if</a:t>
            </a:r>
            <a:r>
              <a:rPr lang="de" sz="1800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de" sz="1800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Thing</a:t>
            </a:r>
            <a:r>
              <a:rPr lang="de" sz="1800" dirty="0" err="1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de" sz="1800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empty</a:t>
            </a:r>
            <a:r>
              <a:rPr lang="de" sz="1800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())</a:t>
            </a:r>
            <a:endParaRPr sz="1800" dirty="0">
              <a:solidFill>
                <a:srgbClr val="DCDCD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>
              <a:lnSpc>
                <a:spcPct val="115000"/>
              </a:lnSpc>
            </a:pPr>
            <a:r>
              <a:rPr lang="de" sz="1800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Pretty = </a:t>
            </a:r>
            <a:r>
              <a:rPr lang="de" sz="1800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string_view</a:t>
            </a:r>
            <a:r>
              <a:rPr lang="de" sz="1800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 sz="1800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 sz="1800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 sz="1800" dirty="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“&lt;</a:t>
            </a:r>
            <a:r>
              <a:rPr lang="de" sz="1800" dirty="0" err="1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empty</a:t>
            </a:r>
            <a:r>
              <a:rPr lang="de" sz="1800" dirty="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&gt;”</a:t>
            </a:r>
            <a:r>
              <a:rPr lang="de" sz="1800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));</a:t>
            </a:r>
            <a:endParaRPr sz="1800" dirty="0">
              <a:solidFill>
                <a:srgbClr val="D4D4D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 dirty="0" err="1">
                <a:solidFill>
                  <a:srgbClr val="569CD6"/>
                </a:solidFill>
                <a:latin typeface="Roboto Mono"/>
                <a:ea typeface="Roboto Mono"/>
                <a:sym typeface="Roboto Mono"/>
              </a:rPr>
              <a:t>else</a:t>
            </a:r>
            <a:endParaRPr sz="1800" dirty="0" err="1">
              <a:solidFill>
                <a:srgbClr val="569CD6"/>
              </a:solidFill>
              <a:latin typeface="Roboto Mono"/>
              <a:ea typeface="Roboto Mono"/>
              <a:sym typeface="Roboto Mono"/>
            </a:endParaRPr>
          </a:p>
          <a:p>
            <a:pPr>
              <a:lnSpc>
                <a:spcPct val="115000"/>
              </a:lnSpc>
            </a:pPr>
            <a:r>
              <a:rPr lang="de" sz="1800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    Pretty = </a:t>
            </a:r>
            <a:r>
              <a:rPr lang="de" sz="1800" dirty="0" err="1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string_view</a:t>
            </a:r>
            <a:r>
              <a:rPr lang="de" sz="1800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de" sz="1800" dirty="0" err="1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de" sz="1800" dirty="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(Thing))</a:t>
            </a:r>
            <a:r>
              <a:rPr lang="de" sz="1800" dirty="0">
                <a:solidFill>
                  <a:srgbClr val="DCDCDC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8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3" name="Google Shape;153;p22"/>
          <p:cNvSpPr txBox="1"/>
          <p:nvPr/>
        </p:nvSpPr>
        <p:spPr>
          <a:xfrm>
            <a:off x="5930900" y="2659975"/>
            <a:ext cx="15810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const char[6]</a:t>
            </a:r>
            <a:endParaRPr>
              <a:solidFill>
                <a:srgbClr val="FF99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4" name="Google Shape;154;p22"/>
          <p:cNvSpPr txBox="1"/>
          <p:nvPr/>
        </p:nvSpPr>
        <p:spPr>
          <a:xfrm>
            <a:off x="7665200" y="2659975"/>
            <a:ext cx="10932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endParaRPr>
              <a:solidFill>
                <a:srgbClr val="FF99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2CA2C3-F580-45C3-9CEC-7D840850C617}"/>
              </a:ext>
            </a:extLst>
          </p:cNvPr>
          <p:cNvSpPr txBox="1"/>
          <p:nvPr/>
        </p:nvSpPr>
        <p:spPr>
          <a:xfrm>
            <a:off x="7053415" y="4343399"/>
            <a:ext cx="27431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 sz="3600" dirty="0">
                <a:solidFill>
                  <a:srgbClr val="FFFFFF"/>
                </a:solidFill>
                <a:latin typeface="Arial"/>
              </a:rPr>
              <a:t>💥</a:t>
            </a:r>
            <a:endParaRPr lang="en-US" sz="3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>
                <a:solidFill>
                  <a:schemeClr val="lt2"/>
                </a:solidFill>
              </a:rPr>
              <a:t>9</a:t>
            </a:fld>
            <a:endParaRPr>
              <a:solidFill>
                <a:schemeClr val="lt2"/>
              </a:solidFill>
            </a:endParaRPr>
          </a:p>
        </p:txBody>
      </p:sp>
      <p:sp>
        <p:nvSpPr>
          <p:cNvPr id="160" name="Google Shape;160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Montserrat"/>
              </a:rPr>
              <a:t>Lifetime </a:t>
            </a:r>
            <a:r>
              <a:rPr lang="de" err="1">
                <a:latin typeface="Montserrat"/>
              </a:rPr>
              <a:t>ends</a:t>
            </a:r>
            <a:endParaRPr lang="en-US" err="1">
              <a:latin typeface="Montserrat"/>
            </a:endParaRPr>
          </a:p>
        </p:txBody>
      </p:sp>
      <p:sp>
        <p:nvSpPr>
          <p:cNvPr id="161" name="Google Shape;161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30200">
              <a:lnSpc>
                <a:spcPct val="200000"/>
              </a:lnSpc>
              <a:buClr>
                <a:srgbClr val="D4D4D4"/>
              </a:buClr>
              <a:buSzPts val="1600"/>
            </a:pPr>
            <a:r>
              <a:rPr lang="de" sz="2000" err="1">
                <a:solidFill>
                  <a:srgbClr val="FF9900"/>
                </a:solidFill>
              </a:rPr>
              <a:t>Local</a:t>
            </a:r>
            <a:r>
              <a:rPr lang="de" sz="2000">
                <a:solidFill>
                  <a:srgbClr val="FF9900"/>
                </a:solidFill>
              </a:rPr>
              <a:t> Variables</a:t>
            </a:r>
            <a:r>
              <a:rPr lang="de" sz="2000">
                <a:solidFill>
                  <a:srgbClr val="FFFFFF"/>
                </a:solidFill>
              </a:rPr>
              <a:t>: </a:t>
            </a:r>
            <a:r>
              <a:rPr lang="de" sz="2000">
                <a:solidFill>
                  <a:schemeClr val="tx1"/>
                </a:solidFill>
              </a:rPr>
              <a:t>end </a:t>
            </a:r>
            <a:r>
              <a:rPr lang="de" sz="2000" err="1">
                <a:solidFill>
                  <a:schemeClr val="tx1"/>
                </a:solidFill>
              </a:rPr>
              <a:t>of</a:t>
            </a:r>
            <a:r>
              <a:rPr lang="de" sz="2000">
                <a:solidFill>
                  <a:schemeClr val="tx1"/>
                </a:solidFill>
              </a:rPr>
              <a:t> </a:t>
            </a:r>
            <a:r>
              <a:rPr lang="de" sz="2000" err="1">
                <a:solidFill>
                  <a:schemeClr val="tx1"/>
                </a:solidFill>
              </a:rPr>
              <a:t>their</a:t>
            </a:r>
            <a:r>
              <a:rPr lang="de" sz="2000">
                <a:solidFill>
                  <a:schemeClr val="tx1"/>
                </a:solidFill>
              </a:rPr>
              <a:t> </a:t>
            </a:r>
            <a:r>
              <a:rPr lang="de" sz="2000" err="1">
                <a:solidFill>
                  <a:schemeClr val="tx1"/>
                </a:solidFill>
              </a:rPr>
              <a:t>scope</a:t>
            </a:r>
            <a:endParaRPr lang="en-US" sz="2000">
              <a:solidFill>
                <a:schemeClr val="tx1"/>
              </a:solidFill>
            </a:endParaRPr>
          </a:p>
          <a:p>
            <a:pPr indent="-330200">
              <a:lnSpc>
                <a:spcPct val="200000"/>
              </a:lnSpc>
              <a:buClr>
                <a:srgbClr val="D4D4D4"/>
              </a:buClr>
              <a:buSzPts val="1600"/>
            </a:pPr>
            <a:r>
              <a:rPr lang="de" sz="2000" err="1">
                <a:solidFill>
                  <a:srgbClr val="FF9900"/>
                </a:solidFill>
              </a:rPr>
              <a:t>Temporaries</a:t>
            </a:r>
            <a:r>
              <a:rPr lang="de" sz="2000">
                <a:solidFill>
                  <a:srgbClr val="D4D4D4"/>
                </a:solidFill>
              </a:rPr>
              <a:t>: </a:t>
            </a:r>
            <a:r>
              <a:rPr lang="de" sz="2000">
                <a:solidFill>
                  <a:schemeClr val="tx1"/>
                </a:solidFill>
              </a:rPr>
              <a:t>end </a:t>
            </a:r>
            <a:r>
              <a:rPr lang="de" sz="2000" err="1">
                <a:solidFill>
                  <a:schemeClr val="tx1"/>
                </a:solidFill>
              </a:rPr>
              <a:t>of</a:t>
            </a:r>
            <a:r>
              <a:rPr lang="de" sz="2000">
                <a:solidFill>
                  <a:schemeClr val="tx1"/>
                </a:solidFill>
              </a:rPr>
              <a:t> </a:t>
            </a:r>
            <a:r>
              <a:rPr lang="de" sz="2000" err="1">
                <a:solidFill>
                  <a:schemeClr val="tx1"/>
                </a:solidFill>
              </a:rPr>
              <a:t>the</a:t>
            </a:r>
            <a:r>
              <a:rPr lang="de" sz="2000">
                <a:solidFill>
                  <a:schemeClr val="tx1"/>
                </a:solidFill>
              </a:rPr>
              <a:t> </a:t>
            </a:r>
            <a:r>
              <a:rPr lang="de" sz="2000" err="1">
                <a:solidFill>
                  <a:schemeClr val="tx1"/>
                </a:solidFill>
              </a:rPr>
              <a:t>full</a:t>
            </a:r>
            <a:r>
              <a:rPr lang="de" sz="2000">
                <a:solidFill>
                  <a:schemeClr val="tx1"/>
                </a:solidFill>
              </a:rPr>
              <a:t>-expression, </a:t>
            </a:r>
            <a:r>
              <a:rPr lang="de" sz="2000" err="1">
                <a:solidFill>
                  <a:schemeClr val="tx1"/>
                </a:solidFill>
              </a:rPr>
              <a:t>unless</a:t>
            </a:r>
            <a:r>
              <a:rPr lang="de" sz="2000">
                <a:solidFill>
                  <a:schemeClr val="tx1"/>
                </a:solidFill>
              </a:rPr>
              <a:t> ...</a:t>
            </a:r>
            <a:endParaRPr lang="en-US" sz="2000">
              <a:solidFill>
                <a:schemeClr val="tx1"/>
              </a:solidFill>
            </a:endParaRPr>
          </a:p>
          <a:p>
            <a:pPr indent="-330200">
              <a:lnSpc>
                <a:spcPct val="200000"/>
              </a:lnSpc>
              <a:buClr>
                <a:srgbClr val="D4D4D4"/>
              </a:buClr>
              <a:buSzPts val="1600"/>
            </a:pPr>
            <a:r>
              <a:rPr lang="de" sz="2000">
                <a:solidFill>
                  <a:schemeClr val="tx1"/>
                </a:solidFill>
              </a:rPr>
              <a:t>… </a:t>
            </a:r>
            <a:r>
              <a:rPr lang="de" sz="2000" err="1">
                <a:solidFill>
                  <a:schemeClr val="tx1"/>
                </a:solidFill>
              </a:rPr>
              <a:t>lifetime</a:t>
            </a:r>
            <a:r>
              <a:rPr lang="de" sz="2000">
                <a:solidFill>
                  <a:schemeClr val="tx1"/>
                </a:solidFill>
              </a:rPr>
              <a:t>-extended </a:t>
            </a:r>
            <a:r>
              <a:rPr lang="de" sz="2000" err="1">
                <a:solidFill>
                  <a:schemeClr val="tx1"/>
                </a:solidFill>
              </a:rPr>
              <a:t>by</a:t>
            </a:r>
            <a:r>
              <a:rPr lang="de" sz="2000">
                <a:solidFill>
                  <a:srgbClr val="FFFFFF"/>
                </a:solidFill>
              </a:rPr>
              <a:t> </a:t>
            </a:r>
            <a:r>
              <a:rPr lang="de" sz="2000" err="1">
                <a:solidFill>
                  <a:srgbClr val="FF9900"/>
                </a:solidFill>
              </a:rPr>
              <a:t>const</a:t>
            </a:r>
            <a:r>
              <a:rPr lang="de" sz="2000">
                <a:solidFill>
                  <a:srgbClr val="FF9900"/>
                </a:solidFill>
              </a:rPr>
              <a:t>&amp;</a:t>
            </a:r>
            <a:r>
              <a:rPr lang="de" sz="2000">
                <a:solidFill>
                  <a:srgbClr val="FFFFFF"/>
                </a:solidFill>
              </a:rPr>
              <a:t> </a:t>
            </a:r>
            <a:r>
              <a:rPr lang="de" sz="2000" err="1">
                <a:solidFill>
                  <a:schemeClr val="tx1"/>
                </a:solidFill>
              </a:rPr>
              <a:t>or</a:t>
            </a:r>
            <a:r>
              <a:rPr lang="de" sz="2000">
                <a:solidFill>
                  <a:schemeClr val="tx1"/>
                </a:solidFill>
              </a:rPr>
              <a:t> </a:t>
            </a:r>
            <a:r>
              <a:rPr lang="de" sz="2000">
                <a:solidFill>
                  <a:srgbClr val="FF9900"/>
                </a:solidFill>
              </a:rPr>
              <a:t>&amp;&amp;</a:t>
            </a:r>
            <a:r>
              <a:rPr lang="de" sz="2000">
                <a:solidFill>
                  <a:schemeClr val="tx1"/>
                </a:solidFill>
              </a:rPr>
              <a:t>: </a:t>
            </a:r>
            <a:r>
              <a:rPr lang="de" sz="2000" err="1">
                <a:solidFill>
                  <a:schemeClr val="tx1"/>
                </a:solidFill>
              </a:rPr>
              <a:t>together</a:t>
            </a:r>
            <a:r>
              <a:rPr lang="de" sz="2000">
                <a:solidFill>
                  <a:schemeClr val="tx1"/>
                </a:solidFill>
              </a:rPr>
              <a:t> </a:t>
            </a:r>
            <a:r>
              <a:rPr lang="de" sz="2000" err="1">
                <a:solidFill>
                  <a:schemeClr val="tx1"/>
                </a:solidFill>
              </a:rPr>
              <a:t>with</a:t>
            </a:r>
            <a:r>
              <a:rPr lang="de" sz="2000">
                <a:solidFill>
                  <a:schemeClr val="tx1"/>
                </a:solidFill>
              </a:rPr>
              <a:t> </a:t>
            </a:r>
            <a:r>
              <a:rPr lang="de" sz="2000" err="1">
                <a:solidFill>
                  <a:schemeClr val="tx1"/>
                </a:solidFill>
              </a:rPr>
              <a:t>the</a:t>
            </a:r>
            <a:r>
              <a:rPr lang="de" sz="2000">
                <a:solidFill>
                  <a:schemeClr val="tx1"/>
                </a:solidFill>
              </a:rPr>
              <a:t> </a:t>
            </a:r>
            <a:r>
              <a:rPr lang="de" sz="2000" err="1">
                <a:solidFill>
                  <a:schemeClr val="tx1"/>
                </a:solidFill>
              </a:rPr>
              <a:t>reference</a:t>
            </a:r>
            <a:endParaRPr lang="en-US" sz="2000">
              <a:solidFill>
                <a:schemeClr val="tx1"/>
              </a:solidFill>
            </a:endParaRPr>
          </a:p>
          <a:p>
            <a:pPr marL="0" indent="0">
              <a:lnSpc>
                <a:spcPct val="200000"/>
              </a:lnSpc>
              <a:buClr>
                <a:srgbClr val="D4D4D4"/>
              </a:buClr>
              <a:buSzPts val="1600"/>
              <a:buNone/>
            </a:pPr>
            <a:endParaRPr lang="en-US" sz="2000">
              <a:solidFill>
                <a:srgbClr val="FF9900"/>
              </a:solidFill>
            </a:endParaRPr>
          </a:p>
          <a:p>
            <a:pPr marL="0" indent="0" algn="ctr">
              <a:lnSpc>
                <a:spcPct val="200000"/>
              </a:lnSpc>
              <a:buClr>
                <a:srgbClr val="D4D4D4"/>
              </a:buClr>
              <a:buSzPts val="1600"/>
              <a:buNone/>
            </a:pPr>
            <a:r>
              <a:rPr lang="de" sz="2000">
                <a:solidFill>
                  <a:srgbClr val="FF9900"/>
                </a:solidFill>
              </a:rPr>
              <a:t>Type </a:t>
            </a:r>
            <a:r>
              <a:rPr lang="de" sz="2000" err="1">
                <a:solidFill>
                  <a:srgbClr val="FF9900"/>
                </a:solidFill>
              </a:rPr>
              <a:t>conversions</a:t>
            </a:r>
            <a:r>
              <a:rPr lang="de" sz="2000">
                <a:solidFill>
                  <a:srgbClr val="FF9900"/>
                </a:solidFill>
              </a:rPr>
              <a:t> </a:t>
            </a:r>
            <a:r>
              <a:rPr lang="de" sz="2000" err="1">
                <a:solidFill>
                  <a:srgbClr val="FF9900"/>
                </a:solidFill>
              </a:rPr>
              <a:t>introduce</a:t>
            </a:r>
            <a:r>
              <a:rPr lang="de" sz="2000">
                <a:solidFill>
                  <a:srgbClr val="FF9900"/>
                </a:solidFill>
              </a:rPr>
              <a:t> </a:t>
            </a:r>
            <a:r>
              <a:rPr lang="de" sz="2000" err="1">
                <a:solidFill>
                  <a:srgbClr val="FF9900"/>
                </a:solidFill>
              </a:rPr>
              <a:t>temporaries</a:t>
            </a:r>
            <a:r>
              <a:rPr lang="de" sz="2000">
                <a:solidFill>
                  <a:srgbClr val="FF9900"/>
                </a:solidFill>
              </a:rPr>
              <a:t>!</a:t>
            </a:r>
            <a:endParaRPr lang="en-US" sz="2000">
              <a:solidFill>
                <a:srgbClr val="FF99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0" build="p"/>
    </p:bldLst>
  </p:timing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3076</Words>
  <Application>Microsoft Office PowerPoint</Application>
  <PresentationFormat>On-screen Show (16:9)</PresentationFormat>
  <Paragraphs>828</Paragraphs>
  <Slides>47</Slides>
  <Notes>47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6" baseType="lpstr">
      <vt:lpstr>Arial</vt:lpstr>
      <vt:lpstr>Montserrat</vt:lpstr>
      <vt:lpstr>Arial,Sans-Serif</vt:lpstr>
      <vt:lpstr>Rockwell</vt:lpstr>
      <vt:lpstr>Roboto Mono</vt:lpstr>
      <vt:lpstr>Average</vt:lpstr>
      <vt:lpstr>Calibri</vt:lpstr>
      <vt:lpstr>Times New Roman</vt:lpstr>
      <vt:lpstr>Simple Dark</vt:lpstr>
      <vt:lpstr>PowerPoint Presentation</vt:lpstr>
      <vt:lpstr>Lifetime?</vt:lpstr>
      <vt:lpstr>Lifetime?</vt:lpstr>
      <vt:lpstr>Don’t mess with the dead</vt:lpstr>
      <vt:lpstr>Object Lifetime - Temporaries</vt:lpstr>
      <vt:lpstr>Object Lifetime - Subobjects </vt:lpstr>
      <vt:lpstr>Object Lifetime - Range-based for</vt:lpstr>
      <vt:lpstr>Object Lifetime - Ternary</vt:lpstr>
      <vt:lpstr>Lifetime ends</vt:lpstr>
      <vt:lpstr>All examples will be diagnosed by Clang 10 by default. </vt:lpstr>
      <vt:lpstr>Do we actually make such mistakes?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Can you spot the bug?</vt:lpstr>
      <vt:lpstr>Can you spot the bug? #2</vt:lpstr>
      <vt:lpstr>Can you spot the bug? #3</vt:lpstr>
      <vt:lpstr>Aren’t sanitizers sufficient?</vt:lpstr>
      <vt:lpstr>How do the warnings work?</vt:lpstr>
      <vt:lpstr>Idea</vt:lpstr>
      <vt:lpstr>Examples</vt:lpstr>
      <vt:lpstr>Rules</vt:lpstr>
      <vt:lpstr>Enable the analysis for your types</vt:lpstr>
      <vt:lpstr>[[gsl::Pointer]]</vt:lpstr>
      <vt:lpstr>[[gsl::Owner]]</vt:lpstr>
      <vt:lpstr>Upstreaming: Next steps</vt:lpstr>
      <vt:lpstr>-Wsuggest-lifetime-category</vt:lpstr>
      <vt:lpstr>Function annotations</vt:lpstr>
      <vt:lpstr>Function annotations</vt:lpstr>
      <vt:lpstr>Function annotations</vt:lpstr>
      <vt:lpstr>Function annotations</vt:lpstr>
      <vt:lpstr>Limitations?</vt:lpstr>
      <vt:lpstr>Implemented Extensions [-Wlifetime]</vt:lpstr>
      <vt:lpstr>Flow-sensitive analysis / Nullness</vt:lpstr>
      <vt:lpstr>Owner invalidation</vt:lpstr>
      <vt:lpstr>Automatic inference of function annotations </vt:lpstr>
      <vt:lpstr>New Since Last CppCon</vt:lpstr>
      <vt:lpstr>New Checks [-Wlifetime]</vt:lpstr>
      <vt:lpstr>Nicer Diagnostics</vt:lpstr>
      <vt:lpstr>Wait … can the analysis read my mind?</vt:lpstr>
      <vt:lpstr>In summary</vt:lpstr>
      <vt:lpstr>Resources</vt:lpstr>
      <vt:lpstr>Undefined behavior is bad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Gábor Horváth</cp:lastModifiedBy>
  <cp:revision>593</cp:revision>
  <dcterms:modified xsi:type="dcterms:W3CDTF">2019-09-18T19:20:38Z</dcterms:modified>
</cp:coreProperties>
</file>

<file path=docProps/thumbnail.jpeg>
</file>